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8750191-5B62-4434-BDDB-7EFC7C5A56F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59405F5-CF19-452B-98B8-13C449F88EA1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36158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0191-5B62-4434-BDDB-7EFC7C5A56F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05F5-CF19-452B-98B8-13C449F88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60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0191-5B62-4434-BDDB-7EFC7C5A56F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05F5-CF19-452B-98B8-13C449F88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3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0191-5B62-4434-BDDB-7EFC7C5A56F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05F5-CF19-452B-98B8-13C449F88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5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750191-5B62-4434-BDDB-7EFC7C5A56F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9405F5-CF19-452B-98B8-13C449F88EA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36294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0191-5B62-4434-BDDB-7EFC7C5A56F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05F5-CF19-452B-98B8-13C449F88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90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0191-5B62-4434-BDDB-7EFC7C5A56F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05F5-CF19-452B-98B8-13C449F88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75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0191-5B62-4434-BDDB-7EFC7C5A56F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05F5-CF19-452B-98B8-13C449F88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8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50191-5B62-4434-BDDB-7EFC7C5A56F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405F5-CF19-452B-98B8-13C449F88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0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750191-5B62-4434-BDDB-7EFC7C5A56F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9405F5-CF19-452B-98B8-13C449F88E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7038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750191-5B62-4434-BDDB-7EFC7C5A56F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9405F5-CF19-452B-98B8-13C449F88E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563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8750191-5B62-4434-BDDB-7EFC7C5A56F3}" type="datetimeFigureOut">
              <a:rPr lang="ru-RU" smtClean="0"/>
              <a:t>15.12.2019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59405F5-CF19-452B-98B8-13C449F88E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317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oyteremok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Моторная алалия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4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4692"/>
            <a:ext cx="9601200" cy="156556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Возрастные особенности детей     3-4 лет в норме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579417"/>
            <a:ext cx="10501745" cy="49876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300" dirty="0" smtClean="0"/>
              <a:t>Активный словарь 1500-2000 слов</a:t>
            </a:r>
          </a:p>
          <a:p>
            <a:pPr>
              <a:lnSpc>
                <a:spcPct val="150000"/>
              </a:lnSpc>
            </a:pPr>
            <a:r>
              <a:rPr lang="ru-RU" sz="2300" dirty="0" smtClean="0"/>
              <a:t>Проблемы с произношением свистящих и шипящих звуков и их мягких аналогов</a:t>
            </a:r>
          </a:p>
          <a:p>
            <a:pPr>
              <a:lnSpc>
                <a:spcPct val="150000"/>
              </a:lnSpc>
            </a:pPr>
            <a:r>
              <a:rPr lang="ru-RU" sz="2300" dirty="0" smtClean="0"/>
              <a:t>Персеверации в словах, а также путаница в звуках</a:t>
            </a:r>
          </a:p>
          <a:p>
            <a:pPr>
              <a:lnSpc>
                <a:spcPct val="150000"/>
              </a:lnSpc>
            </a:pPr>
            <a:r>
              <a:rPr lang="ru-RU" sz="2300" dirty="0" smtClean="0"/>
              <a:t>Путаница с местоимениями, окончаниями слов</a:t>
            </a:r>
          </a:p>
          <a:p>
            <a:pPr>
              <a:lnSpc>
                <a:spcPct val="150000"/>
              </a:lnSpc>
            </a:pPr>
            <a:r>
              <a:rPr lang="ru-RU" sz="2300" dirty="0" smtClean="0"/>
              <a:t>Неумение создавать полные, логически завершенные рассказы</a:t>
            </a:r>
          </a:p>
          <a:p>
            <a:pPr>
              <a:lnSpc>
                <a:spcPct val="150000"/>
              </a:lnSpc>
            </a:pPr>
            <a:r>
              <a:rPr lang="ru-RU" sz="2300" dirty="0" smtClean="0"/>
              <a:t>Активный интерес к заучиванию слов, стихотворений, к </a:t>
            </a:r>
            <a:r>
              <a:rPr lang="ru-RU" sz="2300" dirty="0" err="1" smtClean="0"/>
              <a:t>рифмовыванию</a:t>
            </a:r>
            <a:r>
              <a:rPr lang="ru-RU" sz="2300" dirty="0" smtClean="0"/>
              <a:t> слов</a:t>
            </a:r>
          </a:p>
          <a:p>
            <a:pPr>
              <a:lnSpc>
                <a:spcPct val="150000"/>
              </a:lnSpc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22418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318655"/>
            <a:ext cx="10280073" cy="5943599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sz="4000" b="1" dirty="0" smtClean="0"/>
              <a:t>Моторная алалия- </a:t>
            </a:r>
            <a:r>
              <a:rPr lang="ru-RU" sz="3600" dirty="0" smtClean="0"/>
              <a:t>это системное недоразвитие экспрессивной речи центрального, органического характера, вызванное поражением коры головного мозга во внутриутробном или раннем периоде развития (до 3 лет).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1136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443345"/>
            <a:ext cx="10654145" cy="98367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Список используемой литературы: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427017"/>
            <a:ext cx="10446327" cy="509847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500" dirty="0" smtClean="0"/>
              <a:t>Г.А. Волкова «Методика психолого-логопедического обследования детей с нарушением речи.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500" dirty="0" smtClean="0"/>
              <a:t>Н.И. Кузьмина, В.И. Рождественская «Воспитание речи детей с моторной алалией».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500" dirty="0" smtClean="0"/>
              <a:t>Е.Ф. </a:t>
            </a:r>
            <a:r>
              <a:rPr lang="ru-RU" sz="2500" dirty="0" err="1" smtClean="0"/>
              <a:t>Соботович</a:t>
            </a:r>
            <a:r>
              <a:rPr lang="ru-RU" sz="2500" dirty="0" smtClean="0"/>
              <a:t> «Речевое недоразвитие у детей и пути его коррекции: (дети с нарушением интеллекта и моторной алалией).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500" dirty="0" smtClean="0"/>
              <a:t>Н.С. Жукова, Е.М. </a:t>
            </a:r>
            <a:r>
              <a:rPr lang="ru-RU" sz="2500" dirty="0" err="1" smtClean="0"/>
              <a:t>Мастюкова</a:t>
            </a:r>
            <a:r>
              <a:rPr lang="ru-RU" sz="2500" dirty="0" smtClean="0"/>
              <a:t>, Т.Б. Филичева «Преодоление общего недоразвития речи у дошкольников».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500" dirty="0" smtClean="0"/>
              <a:t>В.А. Ковшиков «Экспрессивная алалия».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500" dirty="0" smtClean="0"/>
              <a:t>Т.Н. Иванцова-Новикова «Методика формирования языковой системы с неговорящими детьми «От слова к фразе».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91770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64" y="249455"/>
            <a:ext cx="7998594" cy="599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0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7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9550" y="222394"/>
            <a:ext cx="4439841" cy="6302375"/>
          </a:xfrm>
          <a:prstGeom prst="rect">
            <a:avLst/>
          </a:prstGeom>
        </p:spPr>
      </p:pic>
      <p:pic>
        <p:nvPicPr>
          <p:cNvPr id="5" name="Picture 621"/>
          <p:cNvPicPr/>
          <p:nvPr/>
        </p:nvPicPr>
        <p:blipFill>
          <a:blip r:embed="rId3"/>
          <a:stretch>
            <a:fillRect/>
          </a:stretch>
        </p:blipFill>
        <p:spPr>
          <a:xfrm>
            <a:off x="6622473" y="222394"/>
            <a:ext cx="4914986" cy="630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36" y="496948"/>
            <a:ext cx="4085153" cy="59271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54" y="496948"/>
            <a:ext cx="4265962" cy="59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317" y="457778"/>
            <a:ext cx="3952854" cy="599085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8" y="457778"/>
            <a:ext cx="4179419" cy="59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43345"/>
            <a:ext cx="10571018" cy="17283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учреждение 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«Теремок»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32261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doyteremok@mail.ru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doyteremok.ru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+7 (4912)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42-60-58</a:t>
            </a:r>
          </a:p>
          <a:p>
            <a:pPr marL="0" indent="0">
              <a:lnSpc>
                <a:spcPct val="150000"/>
              </a:lnSpc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Мурминский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«Теремок»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2658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50</TotalTime>
  <Words>202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Franklin Gothic Book</vt:lpstr>
      <vt:lpstr>Times New Roman</vt:lpstr>
      <vt:lpstr>Crop</vt:lpstr>
      <vt:lpstr>Моторная алалия</vt:lpstr>
      <vt:lpstr>Возрастные особенности детей     3-4 лет в норме</vt:lpstr>
      <vt:lpstr>Презентация PowerPoint</vt:lpstr>
      <vt:lpstr>Список используемой литературы: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Муниципальное бюджетное дошкольное образовательное учреждение  детский сад «Теремок»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Моторная алалия</dc:title>
  <dc:creator>Расим</dc:creator>
  <cp:lastModifiedBy>Расим</cp:lastModifiedBy>
  <cp:revision>5</cp:revision>
  <dcterms:created xsi:type="dcterms:W3CDTF">2019-12-15T17:18:25Z</dcterms:created>
  <dcterms:modified xsi:type="dcterms:W3CDTF">2019-12-15T18:09:15Z</dcterms:modified>
</cp:coreProperties>
</file>