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5" r:id="rId8"/>
    <p:sldId id="262" r:id="rId9"/>
    <p:sldId id="263" r:id="rId10"/>
    <p:sldId id="276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Relationship Id="rId4" Type="http://schemas.openxmlformats.org/officeDocument/2006/relationships/image" Target="../media/image5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Relationship Id="rId4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8C1EC7-324D-4AC8-92FE-36A3E67C912F}" type="doc">
      <dgm:prSet loTypeId="urn:microsoft.com/office/officeart/2005/8/layout/target3" loCatId="relationship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A4A5D6C1-3F95-40F4-AD13-085C2BD3648E}">
      <dgm:prSet custT="1"/>
      <dgm:spPr/>
      <dgm:t>
        <a:bodyPr/>
        <a:lstStyle/>
        <a:p>
          <a:pPr rtl="0"/>
          <a:r>
            <a:rPr lang="ru-RU" sz="1600" b="1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Концепция патриотического воспитания граждан РФ, разработка которой обусловлена необходимостью выполнения Государственной программы «Патриотическое воспитание граждан РФ на 2016-2020 годы»</a:t>
          </a:r>
          <a:endParaRPr lang="ru-RU" sz="1600" b="1" dirty="0">
            <a:solidFill>
              <a:schemeClr val="accent6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934FA2-025C-4965-B8E9-7CDC4D286884}" type="parTrans" cxnId="{88E52228-FB69-4AC0-A687-9B1B96C641CA}">
      <dgm:prSet/>
      <dgm:spPr/>
      <dgm:t>
        <a:bodyPr/>
        <a:lstStyle/>
        <a:p>
          <a:endParaRPr lang="ru-RU"/>
        </a:p>
      </dgm:t>
    </dgm:pt>
    <dgm:pt modelId="{9FEBFFD8-76C4-40AF-B1E7-5D8AA17D0EBF}" type="sibTrans" cxnId="{88E52228-FB69-4AC0-A687-9B1B96C641CA}">
      <dgm:prSet/>
      <dgm:spPr/>
      <dgm:t>
        <a:bodyPr/>
        <a:lstStyle/>
        <a:p>
          <a:endParaRPr lang="ru-RU"/>
        </a:p>
      </dgm:t>
    </dgm:pt>
    <dgm:pt modelId="{8A584356-B7D2-4F10-BA89-EBE98F2DD285}">
      <dgm:prSet custT="1"/>
      <dgm:spPr/>
      <dgm:t>
        <a:bodyPr/>
        <a:lstStyle/>
        <a:p>
          <a:pPr rtl="0"/>
          <a:r>
            <a:rPr lang="ru-RU" sz="2800" b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Конституция РФ</a:t>
          </a:r>
          <a:endParaRPr lang="ru-RU" sz="2800" b="1" dirty="0">
            <a:solidFill>
              <a:schemeClr val="accent5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CE6949-90C1-4E70-AD58-AD1CBCE34E9D}" type="sibTrans" cxnId="{9D5106A8-B0F5-4485-BE81-1DFFAD22C1EF}">
      <dgm:prSet/>
      <dgm:spPr/>
      <dgm:t>
        <a:bodyPr/>
        <a:lstStyle/>
        <a:p>
          <a:endParaRPr lang="ru-RU"/>
        </a:p>
      </dgm:t>
    </dgm:pt>
    <dgm:pt modelId="{8D4F6EBD-0D66-4F3C-952D-6248A467D26F}" type="parTrans" cxnId="{9D5106A8-B0F5-4485-BE81-1DFFAD22C1EF}">
      <dgm:prSet/>
      <dgm:spPr/>
      <dgm:t>
        <a:bodyPr/>
        <a:lstStyle/>
        <a:p>
          <a:endParaRPr lang="ru-RU"/>
        </a:p>
      </dgm:t>
    </dgm:pt>
    <dgm:pt modelId="{D0389C2A-02C5-4E7A-98DD-D13E653826A2}">
      <dgm:prSet custT="1"/>
      <dgm:spPr/>
      <dgm:t>
        <a:bodyPr/>
        <a:lstStyle/>
        <a:p>
          <a:pPr rtl="0"/>
          <a:r>
            <a:rPr lang="ru-RU" sz="16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Государственная программа «Патриотическое воспитание граждан РФ на 2016-2020 годы, утвержденная Правительством РФ от 30.12.2016г., ориентированная на все социальные слои и возрастные группы граждан России</a:t>
          </a:r>
          <a:endParaRPr lang="ru-RU" sz="1600" b="1" dirty="0">
            <a:solidFill>
              <a:srgbClr val="00B05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70D197-91F0-4DA7-95C4-D35331F5BEA5}" type="sibTrans" cxnId="{854F495C-BFF6-4B70-8831-13D3B50E71BA}">
      <dgm:prSet/>
      <dgm:spPr/>
      <dgm:t>
        <a:bodyPr/>
        <a:lstStyle/>
        <a:p>
          <a:endParaRPr lang="ru-RU"/>
        </a:p>
      </dgm:t>
    </dgm:pt>
    <dgm:pt modelId="{D663347D-6AEE-49D0-853D-5083A09F6CE0}" type="parTrans" cxnId="{854F495C-BFF6-4B70-8831-13D3B50E71BA}">
      <dgm:prSet/>
      <dgm:spPr/>
      <dgm:t>
        <a:bodyPr/>
        <a:lstStyle/>
        <a:p>
          <a:endParaRPr lang="ru-RU"/>
        </a:p>
      </dgm:t>
    </dgm:pt>
    <dgm:pt modelId="{5713350B-50DB-47E1-88B5-B2F885923183}">
      <dgm:prSet custT="1"/>
      <dgm:spPr/>
      <dgm:t>
        <a:bodyPr/>
        <a:lstStyle/>
        <a:p>
          <a:pPr rtl="0"/>
          <a:r>
            <a:rPr lang="ru-RU" sz="2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ФЗ «Об образовании в Российской Федерации»</a:t>
          </a:r>
          <a:endParaRPr lang="ru-RU" sz="200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48BCF0-F911-4903-ABC7-1ADA9F9F4970}" type="sibTrans" cxnId="{816B6795-03B8-4223-95F5-B24978F7DD0A}">
      <dgm:prSet/>
      <dgm:spPr/>
      <dgm:t>
        <a:bodyPr/>
        <a:lstStyle/>
        <a:p>
          <a:endParaRPr lang="ru-RU"/>
        </a:p>
      </dgm:t>
    </dgm:pt>
    <dgm:pt modelId="{0527A514-9A3F-46C3-96F6-1F39E32D6ACE}" type="parTrans" cxnId="{816B6795-03B8-4223-95F5-B24978F7DD0A}">
      <dgm:prSet/>
      <dgm:spPr/>
      <dgm:t>
        <a:bodyPr/>
        <a:lstStyle/>
        <a:p>
          <a:endParaRPr lang="ru-RU"/>
        </a:p>
      </dgm:t>
    </dgm:pt>
    <dgm:pt modelId="{7DF60268-4A2D-47A6-8CA2-49A981AAC8B7}" type="pres">
      <dgm:prSet presAssocID="{E58C1EC7-324D-4AC8-92FE-36A3E67C912F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A70CDC2-FC9F-48AE-960A-D568D8B562BD}" type="pres">
      <dgm:prSet presAssocID="{8A584356-B7D2-4F10-BA89-EBE98F2DD285}" presName="circle1" presStyleLbl="node1" presStyleIdx="0" presStyleCnt="4"/>
      <dgm:spPr/>
    </dgm:pt>
    <dgm:pt modelId="{409CDF9A-6169-47E9-9E92-3305C747D681}" type="pres">
      <dgm:prSet presAssocID="{8A584356-B7D2-4F10-BA89-EBE98F2DD285}" presName="space" presStyleCnt="0"/>
      <dgm:spPr/>
    </dgm:pt>
    <dgm:pt modelId="{A2D1BDD4-1B16-47A8-B414-14F2DEDB3756}" type="pres">
      <dgm:prSet presAssocID="{8A584356-B7D2-4F10-BA89-EBE98F2DD285}" presName="rect1" presStyleLbl="alignAcc1" presStyleIdx="0" presStyleCnt="4"/>
      <dgm:spPr/>
      <dgm:t>
        <a:bodyPr/>
        <a:lstStyle/>
        <a:p>
          <a:endParaRPr lang="ru-RU"/>
        </a:p>
      </dgm:t>
    </dgm:pt>
    <dgm:pt modelId="{0455D514-D021-4ABE-890F-42D143655868}" type="pres">
      <dgm:prSet presAssocID="{D0389C2A-02C5-4E7A-98DD-D13E653826A2}" presName="vertSpace2" presStyleLbl="node1" presStyleIdx="0" presStyleCnt="4"/>
      <dgm:spPr/>
    </dgm:pt>
    <dgm:pt modelId="{2DB62B52-D403-46FD-A9FB-C655C3321C80}" type="pres">
      <dgm:prSet presAssocID="{D0389C2A-02C5-4E7A-98DD-D13E653826A2}" presName="circle2" presStyleLbl="node1" presStyleIdx="1" presStyleCnt="4"/>
      <dgm:spPr/>
    </dgm:pt>
    <dgm:pt modelId="{46F90578-C3EC-4708-9474-E331B7AE2374}" type="pres">
      <dgm:prSet presAssocID="{D0389C2A-02C5-4E7A-98DD-D13E653826A2}" presName="rect2" presStyleLbl="alignAcc1" presStyleIdx="1" presStyleCnt="4"/>
      <dgm:spPr/>
      <dgm:t>
        <a:bodyPr/>
        <a:lstStyle/>
        <a:p>
          <a:endParaRPr lang="ru-RU"/>
        </a:p>
      </dgm:t>
    </dgm:pt>
    <dgm:pt modelId="{05099862-7842-4B08-8F6D-5D4A38AA4986}" type="pres">
      <dgm:prSet presAssocID="{5713350B-50DB-47E1-88B5-B2F885923183}" presName="vertSpace3" presStyleLbl="node1" presStyleIdx="1" presStyleCnt="4"/>
      <dgm:spPr/>
    </dgm:pt>
    <dgm:pt modelId="{E727AA4A-C945-4BA1-B562-350CC0654259}" type="pres">
      <dgm:prSet presAssocID="{5713350B-50DB-47E1-88B5-B2F885923183}" presName="circle3" presStyleLbl="node1" presStyleIdx="2" presStyleCnt="4"/>
      <dgm:spPr/>
    </dgm:pt>
    <dgm:pt modelId="{788B4A80-E552-4C98-8907-367197715EE8}" type="pres">
      <dgm:prSet presAssocID="{5713350B-50DB-47E1-88B5-B2F885923183}" presName="rect3" presStyleLbl="alignAcc1" presStyleIdx="2" presStyleCnt="4"/>
      <dgm:spPr/>
      <dgm:t>
        <a:bodyPr/>
        <a:lstStyle/>
        <a:p>
          <a:endParaRPr lang="ru-RU"/>
        </a:p>
      </dgm:t>
    </dgm:pt>
    <dgm:pt modelId="{02D13BE2-B58D-4487-8770-B213BC6A89DF}" type="pres">
      <dgm:prSet presAssocID="{A4A5D6C1-3F95-40F4-AD13-085C2BD3648E}" presName="vertSpace4" presStyleLbl="node1" presStyleIdx="2" presStyleCnt="4"/>
      <dgm:spPr/>
    </dgm:pt>
    <dgm:pt modelId="{2B25AE07-58FE-40FD-8E5F-5DD1DA299FCB}" type="pres">
      <dgm:prSet presAssocID="{A4A5D6C1-3F95-40F4-AD13-085C2BD3648E}" presName="circle4" presStyleLbl="node1" presStyleIdx="3" presStyleCnt="4"/>
      <dgm:spPr/>
    </dgm:pt>
    <dgm:pt modelId="{4E1CFD94-8A65-4E9F-BD4C-FCEC1CB89893}" type="pres">
      <dgm:prSet presAssocID="{A4A5D6C1-3F95-40F4-AD13-085C2BD3648E}" presName="rect4" presStyleLbl="alignAcc1" presStyleIdx="3" presStyleCnt="4"/>
      <dgm:spPr/>
      <dgm:t>
        <a:bodyPr/>
        <a:lstStyle/>
        <a:p>
          <a:endParaRPr lang="ru-RU"/>
        </a:p>
      </dgm:t>
    </dgm:pt>
    <dgm:pt modelId="{38A15743-EA82-4DBD-B794-88CCC618EBD8}" type="pres">
      <dgm:prSet presAssocID="{8A584356-B7D2-4F10-BA89-EBE98F2DD285}" presName="rect1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3C6C61-A735-45E3-9187-F9548C07C74E}" type="pres">
      <dgm:prSet presAssocID="{D0389C2A-02C5-4E7A-98DD-D13E653826A2}" presName="rect2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C38B3D-891C-4CF7-B647-DF2E037169E3}" type="pres">
      <dgm:prSet presAssocID="{5713350B-50DB-47E1-88B5-B2F885923183}" presName="rect3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8D9F73-18A4-40ED-BF0A-674752177D27}" type="pres">
      <dgm:prSet presAssocID="{A4A5D6C1-3F95-40F4-AD13-085C2BD3648E}" presName="rect4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828F02D-9C34-4B1E-8A67-D5BA83D934F4}" type="presOf" srcId="{A4A5D6C1-3F95-40F4-AD13-085C2BD3648E}" destId="{CA8D9F73-18A4-40ED-BF0A-674752177D27}" srcOrd="1" destOrd="0" presId="urn:microsoft.com/office/officeart/2005/8/layout/target3"/>
    <dgm:cxn modelId="{34DFADA0-0882-40DA-85E1-1D3CAFE4E2FC}" type="presOf" srcId="{E58C1EC7-324D-4AC8-92FE-36A3E67C912F}" destId="{7DF60268-4A2D-47A6-8CA2-49A981AAC8B7}" srcOrd="0" destOrd="0" presId="urn:microsoft.com/office/officeart/2005/8/layout/target3"/>
    <dgm:cxn modelId="{863AF4DF-DD0E-4AB4-AAA6-F796494AE1A0}" type="presOf" srcId="{5713350B-50DB-47E1-88B5-B2F885923183}" destId="{6EC38B3D-891C-4CF7-B647-DF2E037169E3}" srcOrd="1" destOrd="0" presId="urn:microsoft.com/office/officeart/2005/8/layout/target3"/>
    <dgm:cxn modelId="{88E52228-FB69-4AC0-A687-9B1B96C641CA}" srcId="{E58C1EC7-324D-4AC8-92FE-36A3E67C912F}" destId="{A4A5D6C1-3F95-40F4-AD13-085C2BD3648E}" srcOrd="3" destOrd="0" parTransId="{CF934FA2-025C-4965-B8E9-7CDC4D286884}" sibTransId="{9FEBFFD8-76C4-40AF-B1E7-5D8AA17D0EBF}"/>
    <dgm:cxn modelId="{A8AD89D4-F5D3-4DC7-A4E4-44FC79D3F51F}" type="presOf" srcId="{8A584356-B7D2-4F10-BA89-EBE98F2DD285}" destId="{A2D1BDD4-1B16-47A8-B414-14F2DEDB3756}" srcOrd="0" destOrd="0" presId="urn:microsoft.com/office/officeart/2005/8/layout/target3"/>
    <dgm:cxn modelId="{9D5106A8-B0F5-4485-BE81-1DFFAD22C1EF}" srcId="{E58C1EC7-324D-4AC8-92FE-36A3E67C912F}" destId="{8A584356-B7D2-4F10-BA89-EBE98F2DD285}" srcOrd="0" destOrd="0" parTransId="{8D4F6EBD-0D66-4F3C-952D-6248A467D26F}" sibTransId="{5ECE6949-90C1-4E70-AD58-AD1CBCE34E9D}"/>
    <dgm:cxn modelId="{816B6795-03B8-4223-95F5-B24978F7DD0A}" srcId="{E58C1EC7-324D-4AC8-92FE-36A3E67C912F}" destId="{5713350B-50DB-47E1-88B5-B2F885923183}" srcOrd="2" destOrd="0" parTransId="{0527A514-9A3F-46C3-96F6-1F39E32D6ACE}" sibTransId="{7F48BCF0-F911-4903-ABC7-1ADA9F9F4970}"/>
    <dgm:cxn modelId="{39ECBD32-AE9D-4EE9-A95E-331A6721C486}" type="presOf" srcId="{A4A5D6C1-3F95-40F4-AD13-085C2BD3648E}" destId="{4E1CFD94-8A65-4E9F-BD4C-FCEC1CB89893}" srcOrd="0" destOrd="0" presId="urn:microsoft.com/office/officeart/2005/8/layout/target3"/>
    <dgm:cxn modelId="{854F495C-BFF6-4B70-8831-13D3B50E71BA}" srcId="{E58C1EC7-324D-4AC8-92FE-36A3E67C912F}" destId="{D0389C2A-02C5-4E7A-98DD-D13E653826A2}" srcOrd="1" destOrd="0" parTransId="{D663347D-6AEE-49D0-853D-5083A09F6CE0}" sibTransId="{CC70D197-91F0-4DA7-95C4-D35331F5BEA5}"/>
    <dgm:cxn modelId="{E67492CD-8ACD-45AE-B73A-AF086065C311}" type="presOf" srcId="{5713350B-50DB-47E1-88B5-B2F885923183}" destId="{788B4A80-E552-4C98-8907-367197715EE8}" srcOrd="0" destOrd="0" presId="urn:microsoft.com/office/officeart/2005/8/layout/target3"/>
    <dgm:cxn modelId="{7EC0AC5B-1596-48DB-B8D8-D4AF5D7382FF}" type="presOf" srcId="{D0389C2A-02C5-4E7A-98DD-D13E653826A2}" destId="{46F90578-C3EC-4708-9474-E331B7AE2374}" srcOrd="0" destOrd="0" presId="urn:microsoft.com/office/officeart/2005/8/layout/target3"/>
    <dgm:cxn modelId="{EEB45955-BD74-48E7-8457-B8AD42AFB3FA}" type="presOf" srcId="{8A584356-B7D2-4F10-BA89-EBE98F2DD285}" destId="{38A15743-EA82-4DBD-B794-88CCC618EBD8}" srcOrd="1" destOrd="0" presId="urn:microsoft.com/office/officeart/2005/8/layout/target3"/>
    <dgm:cxn modelId="{535366D9-90CE-4CBD-8DF2-CA0713D9B021}" type="presOf" srcId="{D0389C2A-02C5-4E7A-98DD-D13E653826A2}" destId="{E83C6C61-A735-45E3-9187-F9548C07C74E}" srcOrd="1" destOrd="0" presId="urn:microsoft.com/office/officeart/2005/8/layout/target3"/>
    <dgm:cxn modelId="{2E75C158-0EFE-4F5D-BC77-ED95AAE16951}" type="presParOf" srcId="{7DF60268-4A2D-47A6-8CA2-49A981AAC8B7}" destId="{4A70CDC2-FC9F-48AE-960A-D568D8B562BD}" srcOrd="0" destOrd="0" presId="urn:microsoft.com/office/officeart/2005/8/layout/target3"/>
    <dgm:cxn modelId="{74C3D67C-28B6-4B46-9183-C214729A4B5A}" type="presParOf" srcId="{7DF60268-4A2D-47A6-8CA2-49A981AAC8B7}" destId="{409CDF9A-6169-47E9-9E92-3305C747D681}" srcOrd="1" destOrd="0" presId="urn:microsoft.com/office/officeart/2005/8/layout/target3"/>
    <dgm:cxn modelId="{ECA95A46-8D02-477A-B5CF-6828299DB3A3}" type="presParOf" srcId="{7DF60268-4A2D-47A6-8CA2-49A981AAC8B7}" destId="{A2D1BDD4-1B16-47A8-B414-14F2DEDB3756}" srcOrd="2" destOrd="0" presId="urn:microsoft.com/office/officeart/2005/8/layout/target3"/>
    <dgm:cxn modelId="{CC56094D-4528-494F-A0B0-5DB808714291}" type="presParOf" srcId="{7DF60268-4A2D-47A6-8CA2-49A981AAC8B7}" destId="{0455D514-D021-4ABE-890F-42D143655868}" srcOrd="3" destOrd="0" presId="urn:microsoft.com/office/officeart/2005/8/layout/target3"/>
    <dgm:cxn modelId="{484579B5-6C8B-44F2-8CDE-75662C3C275B}" type="presParOf" srcId="{7DF60268-4A2D-47A6-8CA2-49A981AAC8B7}" destId="{2DB62B52-D403-46FD-A9FB-C655C3321C80}" srcOrd="4" destOrd="0" presId="urn:microsoft.com/office/officeart/2005/8/layout/target3"/>
    <dgm:cxn modelId="{97276E01-F481-4794-95B8-48BEB256DF1A}" type="presParOf" srcId="{7DF60268-4A2D-47A6-8CA2-49A981AAC8B7}" destId="{46F90578-C3EC-4708-9474-E331B7AE2374}" srcOrd="5" destOrd="0" presId="urn:microsoft.com/office/officeart/2005/8/layout/target3"/>
    <dgm:cxn modelId="{5C9EFF5B-813A-4BDA-88F4-55112281616B}" type="presParOf" srcId="{7DF60268-4A2D-47A6-8CA2-49A981AAC8B7}" destId="{05099862-7842-4B08-8F6D-5D4A38AA4986}" srcOrd="6" destOrd="0" presId="urn:microsoft.com/office/officeart/2005/8/layout/target3"/>
    <dgm:cxn modelId="{DF772B66-0E68-4B71-9EAF-75AA7647FFD5}" type="presParOf" srcId="{7DF60268-4A2D-47A6-8CA2-49A981AAC8B7}" destId="{E727AA4A-C945-4BA1-B562-350CC0654259}" srcOrd="7" destOrd="0" presId="urn:microsoft.com/office/officeart/2005/8/layout/target3"/>
    <dgm:cxn modelId="{411329E1-9FF6-4236-AE06-D5FBC82D44BD}" type="presParOf" srcId="{7DF60268-4A2D-47A6-8CA2-49A981AAC8B7}" destId="{788B4A80-E552-4C98-8907-367197715EE8}" srcOrd="8" destOrd="0" presId="urn:microsoft.com/office/officeart/2005/8/layout/target3"/>
    <dgm:cxn modelId="{2C6C0CC3-6530-4985-AFC2-D93884B5C22E}" type="presParOf" srcId="{7DF60268-4A2D-47A6-8CA2-49A981AAC8B7}" destId="{02D13BE2-B58D-4487-8770-B213BC6A89DF}" srcOrd="9" destOrd="0" presId="urn:microsoft.com/office/officeart/2005/8/layout/target3"/>
    <dgm:cxn modelId="{333C32B3-908D-4C9D-8D33-2C25B252C45A}" type="presParOf" srcId="{7DF60268-4A2D-47A6-8CA2-49A981AAC8B7}" destId="{2B25AE07-58FE-40FD-8E5F-5DD1DA299FCB}" srcOrd="10" destOrd="0" presId="urn:microsoft.com/office/officeart/2005/8/layout/target3"/>
    <dgm:cxn modelId="{7C72BD87-FFC2-4ABE-A678-5268703E7265}" type="presParOf" srcId="{7DF60268-4A2D-47A6-8CA2-49A981AAC8B7}" destId="{4E1CFD94-8A65-4E9F-BD4C-FCEC1CB89893}" srcOrd="11" destOrd="0" presId="urn:microsoft.com/office/officeart/2005/8/layout/target3"/>
    <dgm:cxn modelId="{2962A373-DB74-47CC-A75F-455AB0F86F45}" type="presParOf" srcId="{7DF60268-4A2D-47A6-8CA2-49A981AAC8B7}" destId="{38A15743-EA82-4DBD-B794-88CCC618EBD8}" srcOrd="12" destOrd="0" presId="urn:microsoft.com/office/officeart/2005/8/layout/target3"/>
    <dgm:cxn modelId="{F3EB0C8A-0CDA-4E60-8339-B454C7434DF7}" type="presParOf" srcId="{7DF60268-4A2D-47A6-8CA2-49A981AAC8B7}" destId="{E83C6C61-A735-45E3-9187-F9548C07C74E}" srcOrd="13" destOrd="0" presId="urn:microsoft.com/office/officeart/2005/8/layout/target3"/>
    <dgm:cxn modelId="{68472483-535E-4692-A7D7-816FB9CF9174}" type="presParOf" srcId="{7DF60268-4A2D-47A6-8CA2-49A981AAC8B7}" destId="{6EC38B3D-891C-4CF7-B647-DF2E037169E3}" srcOrd="14" destOrd="0" presId="urn:microsoft.com/office/officeart/2005/8/layout/target3"/>
    <dgm:cxn modelId="{4A38A110-6BA0-40C6-9B25-392691A0C09C}" type="presParOf" srcId="{7DF60268-4A2D-47A6-8CA2-49A981AAC8B7}" destId="{CA8D9F73-18A4-40ED-BF0A-674752177D27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3D0DD9B-5E51-437A-BFCB-18B2E33873E1}" type="doc">
      <dgm:prSet loTypeId="urn:microsoft.com/office/officeart/2005/8/layout/radial6" loCatId="cycl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BC98E9F9-55C0-48B4-9698-94E4DEFEFEAA}">
      <dgm:prSet phldrT="[Текст]" custT="1"/>
      <dgm:spPr/>
      <dgm:t>
        <a:bodyPr/>
        <a:lstStyle/>
        <a:p>
          <a:r>
            <a:rPr lang="ru-RU" sz="32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Формы</a:t>
          </a:r>
          <a:endParaRPr lang="ru-RU" sz="3200" b="1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50A94AE-8663-4D3B-B865-BDD23F340F44}" type="parTrans" cxnId="{86C1AB77-767D-4400-AE46-677486F5E035}">
      <dgm:prSet/>
      <dgm:spPr/>
      <dgm:t>
        <a:bodyPr/>
        <a:lstStyle/>
        <a:p>
          <a:endParaRPr lang="ru-RU"/>
        </a:p>
      </dgm:t>
    </dgm:pt>
    <dgm:pt modelId="{11F13788-2AEB-4147-9B4B-F03BFEC8C8CF}" type="sibTrans" cxnId="{86C1AB77-767D-4400-AE46-677486F5E035}">
      <dgm:prSet/>
      <dgm:spPr/>
      <dgm:t>
        <a:bodyPr/>
        <a:lstStyle/>
        <a:p>
          <a:endParaRPr lang="ru-RU"/>
        </a:p>
      </dgm:t>
    </dgm:pt>
    <dgm:pt modelId="{3A52F069-27CE-4D09-94CE-E03AE099CA4B}">
      <dgm:prSet phldrT="[Текст]" custT="1"/>
      <dgm:spPr/>
      <dgm:t>
        <a:bodyPr/>
        <a:lstStyle/>
        <a:p>
          <a:r>
            <a: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Создание развивающей среды по гражданско-патриотическому воспитанию</a:t>
          </a:r>
          <a:endParaRPr lang="ru-RU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21EBA3-167C-44C2-A2CB-03204CA56EE2}" type="parTrans" cxnId="{0287695A-29F7-452E-A978-7EEEC92F9BAF}">
      <dgm:prSet/>
      <dgm:spPr/>
      <dgm:t>
        <a:bodyPr/>
        <a:lstStyle/>
        <a:p>
          <a:endParaRPr lang="ru-RU"/>
        </a:p>
      </dgm:t>
    </dgm:pt>
    <dgm:pt modelId="{2480E82C-F37E-4449-82E8-74B7D6848630}" type="sibTrans" cxnId="{0287695A-29F7-452E-A978-7EEEC92F9BAF}">
      <dgm:prSet/>
      <dgm:spPr/>
      <dgm:t>
        <a:bodyPr/>
        <a:lstStyle/>
        <a:p>
          <a:endParaRPr lang="ru-RU"/>
        </a:p>
      </dgm:t>
    </dgm:pt>
    <dgm:pt modelId="{1546234A-3302-47C3-AC61-DD3B72360C2B}">
      <dgm:prSet phldrT="[Текст]" custT="1"/>
      <dgm:spPr/>
      <dgm:t>
        <a:bodyPr/>
        <a:lstStyle/>
        <a:p>
          <a:r>
            <a: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Взаимодействие с родителями</a:t>
          </a:r>
          <a:endParaRPr lang="ru-RU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829E78C-8686-46CB-B594-A3C35C6305EB}" type="parTrans" cxnId="{1FBE86B2-999C-4574-905F-02A7EB310600}">
      <dgm:prSet/>
      <dgm:spPr/>
      <dgm:t>
        <a:bodyPr/>
        <a:lstStyle/>
        <a:p>
          <a:endParaRPr lang="ru-RU"/>
        </a:p>
      </dgm:t>
    </dgm:pt>
    <dgm:pt modelId="{318D927A-7D82-4DE9-B567-FEA3F34F9266}" type="sibTrans" cxnId="{1FBE86B2-999C-4574-905F-02A7EB310600}">
      <dgm:prSet/>
      <dgm:spPr/>
      <dgm:t>
        <a:bodyPr/>
        <a:lstStyle/>
        <a:p>
          <a:endParaRPr lang="ru-RU"/>
        </a:p>
      </dgm:t>
    </dgm:pt>
    <dgm:pt modelId="{0829E4E6-FF03-4B1F-9239-9717054409DA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Кружковая работа</a:t>
          </a:r>
          <a:endParaRPr lang="ru-RU" sz="2000" dirty="0">
            <a:solidFill>
              <a:schemeClr val="accent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CB8F40-6746-4C22-834E-F9097AC678CD}" type="parTrans" cxnId="{75B4D8D1-8322-47C0-A12E-508CBE21CE74}">
      <dgm:prSet/>
      <dgm:spPr/>
      <dgm:t>
        <a:bodyPr/>
        <a:lstStyle/>
        <a:p>
          <a:endParaRPr lang="ru-RU"/>
        </a:p>
      </dgm:t>
    </dgm:pt>
    <dgm:pt modelId="{C76FBFD4-A0A2-4C2E-BD36-2D4DAE9D5A06}" type="sibTrans" cxnId="{75B4D8D1-8322-47C0-A12E-508CBE21CE74}">
      <dgm:prSet/>
      <dgm:spPr/>
      <dgm:t>
        <a:bodyPr/>
        <a:lstStyle/>
        <a:p>
          <a:endParaRPr lang="ru-RU"/>
        </a:p>
      </dgm:t>
    </dgm:pt>
    <dgm:pt modelId="{C32EA7FE-E4E6-40A2-A1BB-19265747E374}">
      <dgm:prSet phldrT="[Текст]" custT="1"/>
      <dgm:spPr/>
      <dgm:t>
        <a:bodyPr/>
        <a:lstStyle/>
        <a:p>
          <a:r>
            <a:rPr lang="ru-RU" sz="16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Взаимодействие с социумом</a:t>
          </a:r>
          <a:endParaRPr lang="ru-RU" sz="16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FD2DF1-B42C-42DA-B82D-9EBEDA6DEA80}" type="parTrans" cxnId="{1EAE5E18-CA50-4053-82BF-ED49D3EF4F66}">
      <dgm:prSet/>
      <dgm:spPr/>
      <dgm:t>
        <a:bodyPr/>
        <a:lstStyle/>
        <a:p>
          <a:endParaRPr lang="ru-RU"/>
        </a:p>
      </dgm:t>
    </dgm:pt>
    <dgm:pt modelId="{0C01B28E-B456-4436-B444-923BE9C6DDD3}" type="sibTrans" cxnId="{1EAE5E18-CA50-4053-82BF-ED49D3EF4F66}">
      <dgm:prSet/>
      <dgm:spPr/>
      <dgm:t>
        <a:bodyPr/>
        <a:lstStyle/>
        <a:p>
          <a:endParaRPr lang="ru-RU"/>
        </a:p>
      </dgm:t>
    </dgm:pt>
    <dgm:pt modelId="{28A8331D-F17B-4A90-B9A2-066451D084FD}">
      <dgm:prSet phldrT="[Текст]" custT="1"/>
      <dgm:spPr/>
      <dgm:t>
        <a:bodyPr/>
        <a:lstStyle/>
        <a:p>
          <a:r>
            <a:rPr lang="ru-RU" sz="2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Проектная</a:t>
          </a:r>
          <a:r>
            <a: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деятельность</a:t>
          </a:r>
          <a:endParaRPr lang="ru-RU" sz="20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02D741-A1ED-40EB-A8D0-4CB87E5D430B}" type="parTrans" cxnId="{3BFCA8B2-355E-43E2-833D-B6735589F282}">
      <dgm:prSet/>
      <dgm:spPr/>
      <dgm:t>
        <a:bodyPr/>
        <a:lstStyle/>
        <a:p>
          <a:endParaRPr lang="ru-RU"/>
        </a:p>
      </dgm:t>
    </dgm:pt>
    <dgm:pt modelId="{54B4895F-39CF-40CA-88A8-BB5D4E842FA9}" type="sibTrans" cxnId="{3BFCA8B2-355E-43E2-833D-B6735589F282}">
      <dgm:prSet/>
      <dgm:spPr/>
      <dgm:t>
        <a:bodyPr/>
        <a:lstStyle/>
        <a:p>
          <a:endParaRPr lang="ru-RU"/>
        </a:p>
      </dgm:t>
    </dgm:pt>
    <dgm:pt modelId="{0B426FE0-F057-459F-8E6B-ADA594A8C354}">
      <dgm:prSet phldrT="[Текст]" custT="1"/>
      <dgm:spPr/>
      <dgm:t>
        <a:bodyPr/>
        <a:lstStyle/>
        <a:p>
          <a:r>
            <a: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Тематические занятия</a:t>
          </a:r>
          <a:endParaRPr lang="ru-RU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0995B8-BFF9-449C-96C7-41FA3F47A27E}" type="parTrans" cxnId="{B71643B4-D5FD-4B46-B779-32DA88544B6F}">
      <dgm:prSet/>
      <dgm:spPr/>
      <dgm:t>
        <a:bodyPr/>
        <a:lstStyle/>
        <a:p>
          <a:endParaRPr lang="ru-RU"/>
        </a:p>
      </dgm:t>
    </dgm:pt>
    <dgm:pt modelId="{591C62AB-B4AD-473A-A0D4-F298B402EE5D}" type="sibTrans" cxnId="{B71643B4-D5FD-4B46-B779-32DA88544B6F}">
      <dgm:prSet/>
      <dgm:spPr/>
      <dgm:t>
        <a:bodyPr/>
        <a:lstStyle/>
        <a:p>
          <a:endParaRPr lang="ru-RU"/>
        </a:p>
      </dgm:t>
    </dgm:pt>
    <dgm:pt modelId="{F2969A14-77A9-42F3-B47B-698CAD2C8DE6}" type="pres">
      <dgm:prSet presAssocID="{D3D0DD9B-5E51-437A-BFCB-18B2E33873E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D84F824-8B3F-4D68-9B29-515FC77169EF}" type="pres">
      <dgm:prSet presAssocID="{BC98E9F9-55C0-48B4-9698-94E4DEFEFEAA}" presName="centerShape" presStyleLbl="node0" presStyleIdx="0" presStyleCnt="1" custScaleX="120493" custLinFactNeighborX="10355" custLinFactNeighborY="-5270"/>
      <dgm:spPr/>
      <dgm:t>
        <a:bodyPr/>
        <a:lstStyle/>
        <a:p>
          <a:endParaRPr lang="ru-RU"/>
        </a:p>
      </dgm:t>
    </dgm:pt>
    <dgm:pt modelId="{39AE198F-B5AD-4B92-BE9C-E3020FA2E73A}" type="pres">
      <dgm:prSet presAssocID="{3A52F069-27CE-4D09-94CE-E03AE099CA4B}" presName="node" presStyleLbl="node1" presStyleIdx="0" presStyleCnt="6" custScaleX="212461" custScaleY="121635" custRadScaleRad="101157" custRadScaleInc="413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A21DA4-CAF2-442F-BADC-EEF928E3B464}" type="pres">
      <dgm:prSet presAssocID="{3A52F069-27CE-4D09-94CE-E03AE099CA4B}" presName="dummy" presStyleCnt="0"/>
      <dgm:spPr/>
    </dgm:pt>
    <dgm:pt modelId="{247E080A-18A9-4D85-A81B-1FBE442A6B1E}" type="pres">
      <dgm:prSet presAssocID="{2480E82C-F37E-4449-82E8-74B7D6848630}" presName="sibTrans" presStyleLbl="sibTrans2D1" presStyleIdx="0" presStyleCnt="6"/>
      <dgm:spPr/>
      <dgm:t>
        <a:bodyPr/>
        <a:lstStyle/>
        <a:p>
          <a:endParaRPr lang="ru-RU"/>
        </a:p>
      </dgm:t>
    </dgm:pt>
    <dgm:pt modelId="{6CEA4F28-2FCE-43D3-9929-4C5C8DA92961}" type="pres">
      <dgm:prSet presAssocID="{C32EA7FE-E4E6-40A2-A1BB-19265747E374}" presName="node" presStyleLbl="node1" presStyleIdx="1" presStyleCnt="6" custScaleX="169608" custScaleY="123572" custRadScaleRad="141480" custRadScaleInc="399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7F6A90-2389-4B86-8E89-075C6051755E}" type="pres">
      <dgm:prSet presAssocID="{C32EA7FE-E4E6-40A2-A1BB-19265747E374}" presName="dummy" presStyleCnt="0"/>
      <dgm:spPr/>
    </dgm:pt>
    <dgm:pt modelId="{EBCC193F-E566-455C-B09F-2CAC048FD5ED}" type="pres">
      <dgm:prSet presAssocID="{0C01B28E-B456-4436-B444-923BE9C6DDD3}" presName="sibTrans" presStyleLbl="sibTrans2D1" presStyleIdx="1" presStyleCnt="6"/>
      <dgm:spPr/>
      <dgm:t>
        <a:bodyPr/>
        <a:lstStyle/>
        <a:p>
          <a:endParaRPr lang="ru-RU"/>
        </a:p>
      </dgm:t>
    </dgm:pt>
    <dgm:pt modelId="{17F34D89-8098-4412-9E1F-B57745E950ED}" type="pres">
      <dgm:prSet presAssocID="{1546234A-3302-47C3-AC61-DD3B72360C2B}" presName="node" presStyleLbl="node1" presStyleIdx="2" presStyleCnt="6" custScaleX="179338" custScaleY="122582" custRadScaleRad="139221" custRadScaleInc="-499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4B7E0E-D7B1-4A62-8160-2D25A1B5BA11}" type="pres">
      <dgm:prSet presAssocID="{1546234A-3302-47C3-AC61-DD3B72360C2B}" presName="dummy" presStyleCnt="0"/>
      <dgm:spPr/>
    </dgm:pt>
    <dgm:pt modelId="{0E316BE8-1FCC-4440-B98C-013F68101A23}" type="pres">
      <dgm:prSet presAssocID="{318D927A-7D82-4DE9-B567-FEA3F34F9266}" presName="sibTrans" presStyleLbl="sibTrans2D1" presStyleIdx="2" presStyleCnt="6"/>
      <dgm:spPr/>
      <dgm:t>
        <a:bodyPr/>
        <a:lstStyle/>
        <a:p>
          <a:endParaRPr lang="ru-RU"/>
        </a:p>
      </dgm:t>
    </dgm:pt>
    <dgm:pt modelId="{6A2E1035-52B4-4E33-BD3A-EADEAA832FAD}" type="pres">
      <dgm:prSet presAssocID="{0829E4E6-FF03-4B1F-9239-9717054409DA}" presName="node" presStyleLbl="node1" presStyleIdx="3" presStyleCnt="6" custScaleX="144541" custScaleY="107779" custRadScaleRad="98483" custRadScaleInc="-754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906AF8-EC60-47E1-B0D0-9ADE7205B6C9}" type="pres">
      <dgm:prSet presAssocID="{0829E4E6-FF03-4B1F-9239-9717054409DA}" presName="dummy" presStyleCnt="0"/>
      <dgm:spPr/>
    </dgm:pt>
    <dgm:pt modelId="{634E9C70-73DA-4445-B493-8E502F3D70E4}" type="pres">
      <dgm:prSet presAssocID="{C76FBFD4-A0A2-4C2E-BD36-2D4DAE9D5A06}" presName="sibTrans" presStyleLbl="sibTrans2D1" presStyleIdx="3" presStyleCnt="6" custScaleX="97201" custScaleY="89540"/>
      <dgm:spPr/>
      <dgm:t>
        <a:bodyPr/>
        <a:lstStyle/>
        <a:p>
          <a:endParaRPr lang="ru-RU"/>
        </a:p>
      </dgm:t>
    </dgm:pt>
    <dgm:pt modelId="{9C36E693-174B-40E1-882B-B37AC519B491}" type="pres">
      <dgm:prSet presAssocID="{0B426FE0-F057-459F-8E6B-ADA594A8C354}" presName="node" presStyleLbl="node1" presStyleIdx="4" presStyleCnt="6" custScaleX="171404" custScaleY="121297" custRadScaleRad="106798" custRadScaleInc="-246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2C63EE-0FD0-4239-9DFA-56E75C3B0A1A}" type="pres">
      <dgm:prSet presAssocID="{0B426FE0-F057-459F-8E6B-ADA594A8C354}" presName="dummy" presStyleCnt="0"/>
      <dgm:spPr/>
    </dgm:pt>
    <dgm:pt modelId="{E13FF4FC-2425-4590-AA43-F89FF6AA060B}" type="pres">
      <dgm:prSet presAssocID="{591C62AB-B4AD-473A-A0D4-F298B402EE5D}" presName="sibTrans" presStyleLbl="sibTrans2D1" presStyleIdx="4" presStyleCnt="6"/>
      <dgm:spPr/>
      <dgm:t>
        <a:bodyPr/>
        <a:lstStyle/>
        <a:p>
          <a:endParaRPr lang="ru-RU"/>
        </a:p>
      </dgm:t>
    </dgm:pt>
    <dgm:pt modelId="{E254CA49-0A07-4090-891D-7E1604FDEDE6}" type="pres">
      <dgm:prSet presAssocID="{28A8331D-F17B-4A90-B9A2-066451D084FD}" presName="node" presStyleLbl="node1" presStyleIdx="5" presStyleCnt="6" custScaleX="184324" custScaleY="123998" custRadScaleRad="107431" custRadScaleInc="-367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A3E7AC-0087-44E2-965E-33D5394999A8}" type="pres">
      <dgm:prSet presAssocID="{28A8331D-F17B-4A90-B9A2-066451D084FD}" presName="dummy" presStyleCnt="0"/>
      <dgm:spPr/>
    </dgm:pt>
    <dgm:pt modelId="{3F3C04D7-59CA-46C9-ABA9-CD808ACE033A}" type="pres">
      <dgm:prSet presAssocID="{54B4895F-39CF-40CA-88A8-BB5D4E842FA9}" presName="sibTrans" presStyleLbl="sibTrans2D1" presStyleIdx="5" presStyleCnt="6"/>
      <dgm:spPr/>
      <dgm:t>
        <a:bodyPr/>
        <a:lstStyle/>
        <a:p>
          <a:endParaRPr lang="ru-RU"/>
        </a:p>
      </dgm:t>
    </dgm:pt>
  </dgm:ptLst>
  <dgm:cxnLst>
    <dgm:cxn modelId="{1FBE86B2-999C-4574-905F-02A7EB310600}" srcId="{BC98E9F9-55C0-48B4-9698-94E4DEFEFEAA}" destId="{1546234A-3302-47C3-AC61-DD3B72360C2B}" srcOrd="2" destOrd="0" parTransId="{D829E78C-8686-46CB-B594-A3C35C6305EB}" sibTransId="{318D927A-7D82-4DE9-B567-FEA3F34F9266}"/>
    <dgm:cxn modelId="{3BFCA8B2-355E-43E2-833D-B6735589F282}" srcId="{BC98E9F9-55C0-48B4-9698-94E4DEFEFEAA}" destId="{28A8331D-F17B-4A90-B9A2-066451D084FD}" srcOrd="5" destOrd="0" parTransId="{DD02D741-A1ED-40EB-A8D0-4CB87E5D430B}" sibTransId="{54B4895F-39CF-40CA-88A8-BB5D4E842FA9}"/>
    <dgm:cxn modelId="{2B9CCC84-885C-4E47-9096-A29335934CF5}" type="presOf" srcId="{318D927A-7D82-4DE9-B567-FEA3F34F9266}" destId="{0E316BE8-1FCC-4440-B98C-013F68101A23}" srcOrd="0" destOrd="0" presId="urn:microsoft.com/office/officeart/2005/8/layout/radial6"/>
    <dgm:cxn modelId="{4F28AE25-874D-4841-985F-DA64B290482E}" type="presOf" srcId="{0B426FE0-F057-459F-8E6B-ADA594A8C354}" destId="{9C36E693-174B-40E1-882B-B37AC519B491}" srcOrd="0" destOrd="0" presId="urn:microsoft.com/office/officeart/2005/8/layout/radial6"/>
    <dgm:cxn modelId="{1EAE5E18-CA50-4053-82BF-ED49D3EF4F66}" srcId="{BC98E9F9-55C0-48B4-9698-94E4DEFEFEAA}" destId="{C32EA7FE-E4E6-40A2-A1BB-19265747E374}" srcOrd="1" destOrd="0" parTransId="{5DFD2DF1-B42C-42DA-B82D-9EBEDA6DEA80}" sibTransId="{0C01B28E-B456-4436-B444-923BE9C6DDD3}"/>
    <dgm:cxn modelId="{B715A84B-DB70-4A74-8718-ACA54B77B75A}" type="presOf" srcId="{0C01B28E-B456-4436-B444-923BE9C6DDD3}" destId="{EBCC193F-E566-455C-B09F-2CAC048FD5ED}" srcOrd="0" destOrd="0" presId="urn:microsoft.com/office/officeart/2005/8/layout/radial6"/>
    <dgm:cxn modelId="{0287695A-29F7-452E-A978-7EEEC92F9BAF}" srcId="{BC98E9F9-55C0-48B4-9698-94E4DEFEFEAA}" destId="{3A52F069-27CE-4D09-94CE-E03AE099CA4B}" srcOrd="0" destOrd="0" parTransId="{7A21EBA3-167C-44C2-A2CB-03204CA56EE2}" sibTransId="{2480E82C-F37E-4449-82E8-74B7D6848630}"/>
    <dgm:cxn modelId="{F99FD28F-5193-469E-ADFF-24A93DF2B404}" type="presOf" srcId="{C32EA7FE-E4E6-40A2-A1BB-19265747E374}" destId="{6CEA4F28-2FCE-43D3-9929-4C5C8DA92961}" srcOrd="0" destOrd="0" presId="urn:microsoft.com/office/officeart/2005/8/layout/radial6"/>
    <dgm:cxn modelId="{F19D23BC-198A-4ED8-9579-511B7BC25CBA}" type="presOf" srcId="{2480E82C-F37E-4449-82E8-74B7D6848630}" destId="{247E080A-18A9-4D85-A81B-1FBE442A6B1E}" srcOrd="0" destOrd="0" presId="urn:microsoft.com/office/officeart/2005/8/layout/radial6"/>
    <dgm:cxn modelId="{B71643B4-D5FD-4B46-B779-32DA88544B6F}" srcId="{BC98E9F9-55C0-48B4-9698-94E4DEFEFEAA}" destId="{0B426FE0-F057-459F-8E6B-ADA594A8C354}" srcOrd="4" destOrd="0" parTransId="{B20995B8-BFF9-449C-96C7-41FA3F47A27E}" sibTransId="{591C62AB-B4AD-473A-A0D4-F298B402EE5D}"/>
    <dgm:cxn modelId="{AE15313B-F9DF-4312-8A89-6E3BF0ECE211}" type="presOf" srcId="{28A8331D-F17B-4A90-B9A2-066451D084FD}" destId="{E254CA49-0A07-4090-891D-7E1604FDEDE6}" srcOrd="0" destOrd="0" presId="urn:microsoft.com/office/officeart/2005/8/layout/radial6"/>
    <dgm:cxn modelId="{31E8B0DD-A217-4B53-981D-24ACF417FE5B}" type="presOf" srcId="{1546234A-3302-47C3-AC61-DD3B72360C2B}" destId="{17F34D89-8098-4412-9E1F-B57745E950ED}" srcOrd="0" destOrd="0" presId="urn:microsoft.com/office/officeart/2005/8/layout/radial6"/>
    <dgm:cxn modelId="{F1864BB7-C771-4A6A-BC25-B8D74C292AD5}" type="presOf" srcId="{0829E4E6-FF03-4B1F-9239-9717054409DA}" destId="{6A2E1035-52B4-4E33-BD3A-EADEAA832FAD}" srcOrd="0" destOrd="0" presId="urn:microsoft.com/office/officeart/2005/8/layout/radial6"/>
    <dgm:cxn modelId="{2F5993B2-241A-409F-9ED2-91243420B26C}" type="presOf" srcId="{BC98E9F9-55C0-48B4-9698-94E4DEFEFEAA}" destId="{5D84F824-8B3F-4D68-9B29-515FC77169EF}" srcOrd="0" destOrd="0" presId="urn:microsoft.com/office/officeart/2005/8/layout/radial6"/>
    <dgm:cxn modelId="{B60A5672-9703-476A-8E44-64DCF1DABDD8}" type="presOf" srcId="{3A52F069-27CE-4D09-94CE-E03AE099CA4B}" destId="{39AE198F-B5AD-4B92-BE9C-E3020FA2E73A}" srcOrd="0" destOrd="0" presId="urn:microsoft.com/office/officeart/2005/8/layout/radial6"/>
    <dgm:cxn modelId="{B3BB2485-B9F3-460E-BA5B-427B483D5F9A}" type="presOf" srcId="{C76FBFD4-A0A2-4C2E-BD36-2D4DAE9D5A06}" destId="{634E9C70-73DA-4445-B493-8E502F3D70E4}" srcOrd="0" destOrd="0" presId="urn:microsoft.com/office/officeart/2005/8/layout/radial6"/>
    <dgm:cxn modelId="{6C94277A-15C3-46D7-AA31-40B7DDAE0470}" type="presOf" srcId="{D3D0DD9B-5E51-437A-BFCB-18B2E33873E1}" destId="{F2969A14-77A9-42F3-B47B-698CAD2C8DE6}" srcOrd="0" destOrd="0" presId="urn:microsoft.com/office/officeart/2005/8/layout/radial6"/>
    <dgm:cxn modelId="{6C8812D4-93F0-44A9-A3BB-CC0FE7951AD5}" type="presOf" srcId="{591C62AB-B4AD-473A-A0D4-F298B402EE5D}" destId="{E13FF4FC-2425-4590-AA43-F89FF6AA060B}" srcOrd="0" destOrd="0" presId="urn:microsoft.com/office/officeart/2005/8/layout/radial6"/>
    <dgm:cxn modelId="{86C1AB77-767D-4400-AE46-677486F5E035}" srcId="{D3D0DD9B-5E51-437A-BFCB-18B2E33873E1}" destId="{BC98E9F9-55C0-48B4-9698-94E4DEFEFEAA}" srcOrd="0" destOrd="0" parTransId="{350A94AE-8663-4D3B-B865-BDD23F340F44}" sibTransId="{11F13788-2AEB-4147-9B4B-F03BFEC8C8CF}"/>
    <dgm:cxn modelId="{03F66088-D590-4421-B2A8-1BB9A548753F}" type="presOf" srcId="{54B4895F-39CF-40CA-88A8-BB5D4E842FA9}" destId="{3F3C04D7-59CA-46C9-ABA9-CD808ACE033A}" srcOrd="0" destOrd="0" presId="urn:microsoft.com/office/officeart/2005/8/layout/radial6"/>
    <dgm:cxn modelId="{75B4D8D1-8322-47C0-A12E-508CBE21CE74}" srcId="{BC98E9F9-55C0-48B4-9698-94E4DEFEFEAA}" destId="{0829E4E6-FF03-4B1F-9239-9717054409DA}" srcOrd="3" destOrd="0" parTransId="{96CB8F40-6746-4C22-834E-F9097AC678CD}" sibTransId="{C76FBFD4-A0A2-4C2E-BD36-2D4DAE9D5A06}"/>
    <dgm:cxn modelId="{A29C8DBB-F8BA-49CA-9BC4-1B6D32C4A489}" type="presParOf" srcId="{F2969A14-77A9-42F3-B47B-698CAD2C8DE6}" destId="{5D84F824-8B3F-4D68-9B29-515FC77169EF}" srcOrd="0" destOrd="0" presId="urn:microsoft.com/office/officeart/2005/8/layout/radial6"/>
    <dgm:cxn modelId="{C5F711F8-7A9C-4A4E-B10C-0F25A56BF187}" type="presParOf" srcId="{F2969A14-77A9-42F3-B47B-698CAD2C8DE6}" destId="{39AE198F-B5AD-4B92-BE9C-E3020FA2E73A}" srcOrd="1" destOrd="0" presId="urn:microsoft.com/office/officeart/2005/8/layout/radial6"/>
    <dgm:cxn modelId="{31A300D6-76D7-4737-8050-1FF708F35B3F}" type="presParOf" srcId="{F2969A14-77A9-42F3-B47B-698CAD2C8DE6}" destId="{33A21DA4-CAF2-442F-BADC-EEF928E3B464}" srcOrd="2" destOrd="0" presId="urn:microsoft.com/office/officeart/2005/8/layout/radial6"/>
    <dgm:cxn modelId="{04D4A4D6-A054-4CD3-8535-35309EF614C4}" type="presParOf" srcId="{F2969A14-77A9-42F3-B47B-698CAD2C8DE6}" destId="{247E080A-18A9-4D85-A81B-1FBE442A6B1E}" srcOrd="3" destOrd="0" presId="urn:microsoft.com/office/officeart/2005/8/layout/radial6"/>
    <dgm:cxn modelId="{C4176B53-C5D5-4B24-901D-A9A17A5CC736}" type="presParOf" srcId="{F2969A14-77A9-42F3-B47B-698CAD2C8DE6}" destId="{6CEA4F28-2FCE-43D3-9929-4C5C8DA92961}" srcOrd="4" destOrd="0" presId="urn:microsoft.com/office/officeart/2005/8/layout/radial6"/>
    <dgm:cxn modelId="{B09806C4-38C5-482E-8444-F3966482DF8E}" type="presParOf" srcId="{F2969A14-77A9-42F3-B47B-698CAD2C8DE6}" destId="{C37F6A90-2389-4B86-8E89-075C6051755E}" srcOrd="5" destOrd="0" presId="urn:microsoft.com/office/officeart/2005/8/layout/radial6"/>
    <dgm:cxn modelId="{FA1FD1C8-4DCB-4759-A24E-EBAF52E51B62}" type="presParOf" srcId="{F2969A14-77A9-42F3-B47B-698CAD2C8DE6}" destId="{EBCC193F-E566-455C-B09F-2CAC048FD5ED}" srcOrd="6" destOrd="0" presId="urn:microsoft.com/office/officeart/2005/8/layout/radial6"/>
    <dgm:cxn modelId="{BF8C0A18-0DE8-4126-B3AF-A49A7E2EE8D1}" type="presParOf" srcId="{F2969A14-77A9-42F3-B47B-698CAD2C8DE6}" destId="{17F34D89-8098-4412-9E1F-B57745E950ED}" srcOrd="7" destOrd="0" presId="urn:microsoft.com/office/officeart/2005/8/layout/radial6"/>
    <dgm:cxn modelId="{09069DB9-34E6-474A-AEBA-3365624FFC5B}" type="presParOf" srcId="{F2969A14-77A9-42F3-B47B-698CAD2C8DE6}" destId="{774B7E0E-D7B1-4A62-8160-2D25A1B5BA11}" srcOrd="8" destOrd="0" presId="urn:microsoft.com/office/officeart/2005/8/layout/radial6"/>
    <dgm:cxn modelId="{B033F1A3-26CF-4E8F-A5ED-012F31B42352}" type="presParOf" srcId="{F2969A14-77A9-42F3-B47B-698CAD2C8DE6}" destId="{0E316BE8-1FCC-4440-B98C-013F68101A23}" srcOrd="9" destOrd="0" presId="urn:microsoft.com/office/officeart/2005/8/layout/radial6"/>
    <dgm:cxn modelId="{6A0D943E-17C2-46C2-833A-6E7556D0EA9B}" type="presParOf" srcId="{F2969A14-77A9-42F3-B47B-698CAD2C8DE6}" destId="{6A2E1035-52B4-4E33-BD3A-EADEAA832FAD}" srcOrd="10" destOrd="0" presId="urn:microsoft.com/office/officeart/2005/8/layout/radial6"/>
    <dgm:cxn modelId="{A10C7A4B-C6C1-483A-A7F6-93FFECAE789B}" type="presParOf" srcId="{F2969A14-77A9-42F3-B47B-698CAD2C8DE6}" destId="{81906AF8-EC60-47E1-B0D0-9ADE7205B6C9}" srcOrd="11" destOrd="0" presId="urn:microsoft.com/office/officeart/2005/8/layout/radial6"/>
    <dgm:cxn modelId="{4507F10A-5E78-4290-B101-C9CA78964140}" type="presParOf" srcId="{F2969A14-77A9-42F3-B47B-698CAD2C8DE6}" destId="{634E9C70-73DA-4445-B493-8E502F3D70E4}" srcOrd="12" destOrd="0" presId="urn:microsoft.com/office/officeart/2005/8/layout/radial6"/>
    <dgm:cxn modelId="{C0529FB9-3346-4E23-BD13-C00BADA25A0D}" type="presParOf" srcId="{F2969A14-77A9-42F3-B47B-698CAD2C8DE6}" destId="{9C36E693-174B-40E1-882B-B37AC519B491}" srcOrd="13" destOrd="0" presId="urn:microsoft.com/office/officeart/2005/8/layout/radial6"/>
    <dgm:cxn modelId="{E547F02B-7CC3-4228-BE16-5108974857D1}" type="presParOf" srcId="{F2969A14-77A9-42F3-B47B-698CAD2C8DE6}" destId="{322C63EE-0FD0-4239-9DFA-56E75C3B0A1A}" srcOrd="14" destOrd="0" presId="urn:microsoft.com/office/officeart/2005/8/layout/radial6"/>
    <dgm:cxn modelId="{FE304E70-F0F7-4486-B8AF-996A00D2DEE8}" type="presParOf" srcId="{F2969A14-77A9-42F3-B47B-698CAD2C8DE6}" destId="{E13FF4FC-2425-4590-AA43-F89FF6AA060B}" srcOrd="15" destOrd="0" presId="urn:microsoft.com/office/officeart/2005/8/layout/radial6"/>
    <dgm:cxn modelId="{23EDC6F1-5636-407A-A786-89FFFDDDF4C0}" type="presParOf" srcId="{F2969A14-77A9-42F3-B47B-698CAD2C8DE6}" destId="{E254CA49-0A07-4090-891D-7E1604FDEDE6}" srcOrd="16" destOrd="0" presId="urn:microsoft.com/office/officeart/2005/8/layout/radial6"/>
    <dgm:cxn modelId="{CB5B068B-7396-4A63-98A9-171BC23D5608}" type="presParOf" srcId="{F2969A14-77A9-42F3-B47B-698CAD2C8DE6}" destId="{52A3E7AC-0087-44E2-965E-33D5394999A8}" srcOrd="17" destOrd="0" presId="urn:microsoft.com/office/officeart/2005/8/layout/radial6"/>
    <dgm:cxn modelId="{281CC0BE-681D-4776-BBD5-D2845BF8736C}" type="presParOf" srcId="{F2969A14-77A9-42F3-B47B-698CAD2C8DE6}" destId="{3F3C04D7-59CA-46C9-ABA9-CD808ACE033A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1D852EF-CD6F-4B7B-A26C-6ECCAF786F83}" type="doc">
      <dgm:prSet loTypeId="urn:microsoft.com/office/officeart/2005/8/layout/p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4A97F14-AF75-4918-AA1C-E03821734B49}">
      <dgm:prSet phldrT="[Текст]" phldr="1"/>
      <dgm:spPr/>
      <dgm:t>
        <a:bodyPr/>
        <a:lstStyle/>
        <a:p>
          <a:endParaRPr lang="ru-RU" dirty="0"/>
        </a:p>
      </dgm:t>
    </dgm:pt>
    <dgm:pt modelId="{2626182C-600D-4979-85DE-3BE386562AE3}" type="parTrans" cxnId="{A520CAC6-6827-4F8C-A416-12F768DA2E88}">
      <dgm:prSet/>
      <dgm:spPr/>
      <dgm:t>
        <a:bodyPr/>
        <a:lstStyle/>
        <a:p>
          <a:endParaRPr lang="ru-RU"/>
        </a:p>
      </dgm:t>
    </dgm:pt>
    <dgm:pt modelId="{30040C91-7E64-4C5E-99F4-E62B2BC88C7E}" type="sibTrans" cxnId="{A520CAC6-6827-4F8C-A416-12F768DA2E88}">
      <dgm:prSet/>
      <dgm:spPr/>
      <dgm:t>
        <a:bodyPr/>
        <a:lstStyle/>
        <a:p>
          <a:endParaRPr lang="ru-RU"/>
        </a:p>
      </dgm:t>
    </dgm:pt>
    <dgm:pt modelId="{524EDC9B-6137-4845-9DE3-7B14AF3BDE65}">
      <dgm:prSet phldrT="[Текст]" custT="1"/>
      <dgm:spPr>
        <a:scene3d>
          <a:camera prst="perspectiveLeft"/>
          <a:lightRig rig="brightRoom" dir="t"/>
        </a:scene3d>
        <a:sp3d>
          <a:bevelT w="139700" prst="cross"/>
        </a:sp3d>
      </dgm:spPr>
      <dgm:t>
        <a:bodyPr>
          <a:prstTxWarp prst="textArchUp">
            <a:avLst/>
          </a:prstTxWarp>
          <a:sp3d contourW="6350" prstMaterial="plastic">
            <a:bevelT w="20320" h="20320" prst="angle"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a:bodyPr>
        <a:lstStyle/>
        <a:p>
          <a:endParaRPr lang="ru-RU" sz="3600" b="1" cap="all" spc="0" dirty="0">
            <a:ln/>
            <a:solidFill>
              <a:srgbClr val="002060"/>
            </a:solidFill>
            <a:effectLst>
              <a:outerShdw blurRad="19685" dist="12700" dir="5400000" algn="tl" rotWithShape="0">
                <a:schemeClr val="accent1">
                  <a:satMod val="130000"/>
                  <a:alpha val="60000"/>
                </a:schemeClr>
              </a:outerShdw>
              <a:reflection blurRad="10000" stA="55000" endPos="48000" dist="500" dir="5400000" sy="-100000" algn="bl" rotWithShape="0"/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358465B-0344-4C73-A80A-6BF114D5B387}" type="parTrans" cxnId="{F82BB7D5-4AA7-4E8A-B19B-3B5A6D28DC66}">
      <dgm:prSet/>
      <dgm:spPr/>
      <dgm:t>
        <a:bodyPr/>
        <a:lstStyle/>
        <a:p>
          <a:endParaRPr lang="ru-RU"/>
        </a:p>
      </dgm:t>
    </dgm:pt>
    <dgm:pt modelId="{3CFFAF42-D19F-43D1-B305-B769F2CB23C1}" type="sibTrans" cxnId="{F82BB7D5-4AA7-4E8A-B19B-3B5A6D28DC66}">
      <dgm:prSet/>
      <dgm:spPr/>
      <dgm:t>
        <a:bodyPr/>
        <a:lstStyle/>
        <a:p>
          <a:endParaRPr lang="ru-RU"/>
        </a:p>
      </dgm:t>
    </dgm:pt>
    <dgm:pt modelId="{2E0CBFB2-E2E1-46CD-84A3-F7F5BFF2B69E}">
      <dgm:prSet phldrT="[Текст]" phldr="1"/>
      <dgm:spPr/>
      <dgm:t>
        <a:bodyPr/>
        <a:lstStyle/>
        <a:p>
          <a:endParaRPr lang="ru-RU"/>
        </a:p>
      </dgm:t>
    </dgm:pt>
    <dgm:pt modelId="{256E2244-6F2C-401D-9B51-1B9BC60203E4}" type="parTrans" cxnId="{E64731F1-0CAB-4CB3-9610-354A5C95CA45}">
      <dgm:prSet/>
      <dgm:spPr/>
      <dgm:t>
        <a:bodyPr/>
        <a:lstStyle/>
        <a:p>
          <a:endParaRPr lang="ru-RU"/>
        </a:p>
      </dgm:t>
    </dgm:pt>
    <dgm:pt modelId="{B6D12F70-ADDD-4AAD-BB23-C7701AB0A5B4}" type="sibTrans" cxnId="{E64731F1-0CAB-4CB3-9610-354A5C95CA45}">
      <dgm:prSet/>
      <dgm:spPr/>
      <dgm:t>
        <a:bodyPr/>
        <a:lstStyle/>
        <a:p>
          <a:endParaRPr lang="ru-RU"/>
        </a:p>
      </dgm:t>
    </dgm:pt>
    <dgm:pt modelId="{3BA283CC-7F87-4C63-A235-70A41C861715}">
      <dgm:prSet phldrT="[Текст]" phldr="1"/>
      <dgm:spPr/>
      <dgm:t>
        <a:bodyPr/>
        <a:lstStyle/>
        <a:p>
          <a:endParaRPr lang="ru-RU" dirty="0"/>
        </a:p>
      </dgm:t>
    </dgm:pt>
    <dgm:pt modelId="{1B12CFAA-0A28-49B8-B543-8A3A16AAC8A2}" type="parTrans" cxnId="{731114A3-D962-40C7-ACE4-36112DA9E7D5}">
      <dgm:prSet/>
      <dgm:spPr/>
      <dgm:t>
        <a:bodyPr/>
        <a:lstStyle/>
        <a:p>
          <a:endParaRPr lang="ru-RU"/>
        </a:p>
      </dgm:t>
    </dgm:pt>
    <dgm:pt modelId="{3FE268A8-849D-4F92-8C56-9DF3EFE525DE}" type="sibTrans" cxnId="{731114A3-D962-40C7-ACE4-36112DA9E7D5}">
      <dgm:prSet/>
      <dgm:spPr/>
      <dgm:t>
        <a:bodyPr/>
        <a:lstStyle/>
        <a:p>
          <a:endParaRPr lang="ru-RU"/>
        </a:p>
      </dgm:t>
    </dgm:pt>
    <dgm:pt modelId="{278CFEDB-C4B7-4423-822B-AD268261209F}" type="pres">
      <dgm:prSet presAssocID="{A1D852EF-CD6F-4B7B-A26C-6ECCAF786F8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F30C4B7-E643-4AB4-83C7-436E81DFF532}" type="pres">
      <dgm:prSet presAssocID="{24A97F14-AF75-4918-AA1C-E03821734B49}" presName="compNode" presStyleCnt="0"/>
      <dgm:spPr/>
    </dgm:pt>
    <dgm:pt modelId="{BA102350-5E1A-44C6-A8D5-80ABB512DDBD}" type="pres">
      <dgm:prSet presAssocID="{24A97F14-AF75-4918-AA1C-E03821734B49}" presName="pictRect" presStyleLbl="node1" presStyleIdx="0" presStyleCnt="4" custScaleX="100084" custScaleY="192402" custLinFactNeighborX="39379" custLinFactNeighborY="-1479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2B7642CC-71DE-46D0-8D13-7DB79147532C}" type="pres">
      <dgm:prSet presAssocID="{24A97F14-AF75-4918-AA1C-E03821734B49}" presName="textRect" presStyleLbl="revTx" presStyleIdx="0" presStyleCnt="4" custLinFactNeighborX="6896" custLinFactNeighborY="676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0EFF49-F6CF-401A-B4BA-D460AA2778AA}" type="pres">
      <dgm:prSet presAssocID="{30040C91-7E64-4C5E-99F4-E62B2BC88C7E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F9D991C-9AEA-45BF-B516-49675296A6CA}" type="pres">
      <dgm:prSet presAssocID="{524EDC9B-6137-4845-9DE3-7B14AF3BDE65}" presName="compNode" presStyleCnt="0"/>
      <dgm:spPr/>
    </dgm:pt>
    <dgm:pt modelId="{92EB3E2C-6149-42D2-8156-DB1150869FCE}" type="pres">
      <dgm:prSet presAssocID="{524EDC9B-6137-4845-9DE3-7B14AF3BDE65}" presName="pictRect" presStyleLbl="node1" presStyleIdx="1" presStyleCnt="4" custScaleX="145808" custScaleY="200589" custLinFactX="100000" custLinFactNeighborX="102025" custLinFactNeighborY="17486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1EEF3D9A-8893-4869-99D2-0E8C6800C5A7}" type="pres">
      <dgm:prSet presAssocID="{524EDC9B-6137-4845-9DE3-7B14AF3BDE65}" presName="textRect" presStyleLbl="revTx" presStyleIdx="1" presStyleCnt="4" custScaleX="197475" custScaleY="239371" custLinFactX="73177" custLinFactY="-200000" custLinFactNeighborX="100000" custLinFactNeighborY="-2058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B92C3D-4A99-4F6A-B646-5ADB7A5B45FD}" type="pres">
      <dgm:prSet presAssocID="{3CFFAF42-D19F-43D1-B305-B769F2CB23C1}" presName="sibTrans" presStyleLbl="sibTrans2D1" presStyleIdx="0" presStyleCnt="0"/>
      <dgm:spPr/>
      <dgm:t>
        <a:bodyPr/>
        <a:lstStyle/>
        <a:p>
          <a:endParaRPr lang="ru-RU"/>
        </a:p>
      </dgm:t>
    </dgm:pt>
    <dgm:pt modelId="{2D86D630-8E40-45E9-8D03-6B83E4AD5E6D}" type="pres">
      <dgm:prSet presAssocID="{2E0CBFB2-E2E1-46CD-84A3-F7F5BFF2B69E}" presName="compNode" presStyleCnt="0"/>
      <dgm:spPr/>
    </dgm:pt>
    <dgm:pt modelId="{97403FD5-4A8D-4513-B2BE-4D6D0585D365}" type="pres">
      <dgm:prSet presAssocID="{2E0CBFB2-E2E1-46CD-84A3-F7F5BFF2B69E}" presName="pictRect" presStyleLbl="node1" presStyleIdx="2" presStyleCnt="4" custScaleX="197619" custScaleY="161977" custLinFactY="100000" custLinFactNeighborX="-42859" custLinFactNeighborY="150841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6000" b="-46000"/>
          </a:stretch>
        </a:blipFill>
      </dgm:spPr>
    </dgm:pt>
    <dgm:pt modelId="{1AFDAA30-1BAC-4052-A213-BF24D72E6B2E}" type="pres">
      <dgm:prSet presAssocID="{2E0CBFB2-E2E1-46CD-84A3-F7F5BFF2B69E}" presName="textRec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A786DC-E1B8-4B94-A4AE-97FCD37DAF3C}" type="pres">
      <dgm:prSet presAssocID="{B6D12F70-ADDD-4AAD-BB23-C7701AB0A5B4}" presName="sibTrans" presStyleLbl="sibTrans2D1" presStyleIdx="0" presStyleCnt="0"/>
      <dgm:spPr/>
      <dgm:t>
        <a:bodyPr/>
        <a:lstStyle/>
        <a:p>
          <a:endParaRPr lang="ru-RU"/>
        </a:p>
      </dgm:t>
    </dgm:pt>
    <dgm:pt modelId="{6B5D1789-30D5-4758-BB13-7F4F7EDB18A5}" type="pres">
      <dgm:prSet presAssocID="{3BA283CC-7F87-4C63-A235-70A41C861715}" presName="compNode" presStyleCnt="0"/>
      <dgm:spPr/>
    </dgm:pt>
    <dgm:pt modelId="{B1CC0484-FF7A-49DF-A28D-412B629BE22B}" type="pres">
      <dgm:prSet presAssocID="{3BA283CC-7F87-4C63-A235-70A41C861715}" presName="pictRect" presStyleLbl="node1" presStyleIdx="3" presStyleCnt="4" custScaleX="180216" custScaleY="203185" custLinFactX="-49500" custLinFactNeighborX="-100000" custLinFactNeighborY="4448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4000" b="-44000"/>
          </a:stretch>
        </a:blipFill>
      </dgm:spPr>
    </dgm:pt>
    <dgm:pt modelId="{5E563C4E-5734-429D-B5A6-0FDCF9313C4F}" type="pres">
      <dgm:prSet presAssocID="{3BA283CC-7F87-4C63-A235-70A41C861715}" presName="textRect" presStyleLbl="revTx" presStyleIdx="3" presStyleCnt="4" custLinFactY="-31200" custLinFactNeighborX="-1335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C7F440D-3830-475A-808B-7E5959116EFE}" type="presOf" srcId="{3CFFAF42-D19F-43D1-B305-B769F2CB23C1}" destId="{74B92C3D-4A99-4F6A-B646-5ADB7A5B45FD}" srcOrd="0" destOrd="0" presId="urn:microsoft.com/office/officeart/2005/8/layout/pList1"/>
    <dgm:cxn modelId="{9E0356B2-8C7A-4CDF-8132-C178C887D818}" type="presOf" srcId="{2E0CBFB2-E2E1-46CD-84A3-F7F5BFF2B69E}" destId="{1AFDAA30-1BAC-4052-A213-BF24D72E6B2E}" srcOrd="0" destOrd="0" presId="urn:microsoft.com/office/officeart/2005/8/layout/pList1"/>
    <dgm:cxn modelId="{731114A3-D962-40C7-ACE4-36112DA9E7D5}" srcId="{A1D852EF-CD6F-4B7B-A26C-6ECCAF786F83}" destId="{3BA283CC-7F87-4C63-A235-70A41C861715}" srcOrd="3" destOrd="0" parTransId="{1B12CFAA-0A28-49B8-B543-8A3A16AAC8A2}" sibTransId="{3FE268A8-849D-4F92-8C56-9DF3EFE525DE}"/>
    <dgm:cxn modelId="{86C51117-9B33-41C8-98D6-93C55DF063E8}" type="presOf" srcId="{30040C91-7E64-4C5E-99F4-E62B2BC88C7E}" destId="{460EFF49-F6CF-401A-B4BA-D460AA2778AA}" srcOrd="0" destOrd="0" presId="urn:microsoft.com/office/officeart/2005/8/layout/pList1"/>
    <dgm:cxn modelId="{E64731F1-0CAB-4CB3-9610-354A5C95CA45}" srcId="{A1D852EF-CD6F-4B7B-A26C-6ECCAF786F83}" destId="{2E0CBFB2-E2E1-46CD-84A3-F7F5BFF2B69E}" srcOrd="2" destOrd="0" parTransId="{256E2244-6F2C-401D-9B51-1B9BC60203E4}" sibTransId="{B6D12F70-ADDD-4AAD-BB23-C7701AB0A5B4}"/>
    <dgm:cxn modelId="{8786F9BF-52A9-402F-A812-42E0B2AA7BFF}" type="presOf" srcId="{24A97F14-AF75-4918-AA1C-E03821734B49}" destId="{2B7642CC-71DE-46D0-8D13-7DB79147532C}" srcOrd="0" destOrd="0" presId="urn:microsoft.com/office/officeart/2005/8/layout/pList1"/>
    <dgm:cxn modelId="{EE1FF1D3-6CA2-4CCE-BA06-C1EFA1901653}" type="presOf" srcId="{3BA283CC-7F87-4C63-A235-70A41C861715}" destId="{5E563C4E-5734-429D-B5A6-0FDCF9313C4F}" srcOrd="0" destOrd="0" presId="urn:microsoft.com/office/officeart/2005/8/layout/pList1"/>
    <dgm:cxn modelId="{2961475F-FB25-4CE9-8F23-5C59CC094EE1}" type="presOf" srcId="{524EDC9B-6137-4845-9DE3-7B14AF3BDE65}" destId="{1EEF3D9A-8893-4869-99D2-0E8C6800C5A7}" srcOrd="0" destOrd="0" presId="urn:microsoft.com/office/officeart/2005/8/layout/pList1"/>
    <dgm:cxn modelId="{F82BB7D5-4AA7-4E8A-B19B-3B5A6D28DC66}" srcId="{A1D852EF-CD6F-4B7B-A26C-6ECCAF786F83}" destId="{524EDC9B-6137-4845-9DE3-7B14AF3BDE65}" srcOrd="1" destOrd="0" parTransId="{2358465B-0344-4C73-A80A-6BF114D5B387}" sibTransId="{3CFFAF42-D19F-43D1-B305-B769F2CB23C1}"/>
    <dgm:cxn modelId="{6C22F115-FE4A-4086-9153-4E3A8BE1BBD0}" type="presOf" srcId="{B6D12F70-ADDD-4AAD-BB23-C7701AB0A5B4}" destId="{DEA786DC-E1B8-4B94-A4AE-97FCD37DAF3C}" srcOrd="0" destOrd="0" presId="urn:microsoft.com/office/officeart/2005/8/layout/pList1"/>
    <dgm:cxn modelId="{A520CAC6-6827-4F8C-A416-12F768DA2E88}" srcId="{A1D852EF-CD6F-4B7B-A26C-6ECCAF786F83}" destId="{24A97F14-AF75-4918-AA1C-E03821734B49}" srcOrd="0" destOrd="0" parTransId="{2626182C-600D-4979-85DE-3BE386562AE3}" sibTransId="{30040C91-7E64-4C5E-99F4-E62B2BC88C7E}"/>
    <dgm:cxn modelId="{CE99D71C-AB46-4B0B-8BCB-9EDE475D7A06}" type="presOf" srcId="{A1D852EF-CD6F-4B7B-A26C-6ECCAF786F83}" destId="{278CFEDB-C4B7-4423-822B-AD268261209F}" srcOrd="0" destOrd="0" presId="urn:microsoft.com/office/officeart/2005/8/layout/pList1"/>
    <dgm:cxn modelId="{85737CD2-66E2-4C92-BA64-353CF4B6FD0C}" type="presParOf" srcId="{278CFEDB-C4B7-4423-822B-AD268261209F}" destId="{8F30C4B7-E643-4AB4-83C7-436E81DFF532}" srcOrd="0" destOrd="0" presId="urn:microsoft.com/office/officeart/2005/8/layout/pList1"/>
    <dgm:cxn modelId="{C3827A0C-74ED-4882-A903-593459D47620}" type="presParOf" srcId="{8F30C4B7-E643-4AB4-83C7-436E81DFF532}" destId="{BA102350-5E1A-44C6-A8D5-80ABB512DDBD}" srcOrd="0" destOrd="0" presId="urn:microsoft.com/office/officeart/2005/8/layout/pList1"/>
    <dgm:cxn modelId="{1189CE53-BFA4-48D4-AB35-BBF5F5F20B48}" type="presParOf" srcId="{8F30C4B7-E643-4AB4-83C7-436E81DFF532}" destId="{2B7642CC-71DE-46D0-8D13-7DB79147532C}" srcOrd="1" destOrd="0" presId="urn:microsoft.com/office/officeart/2005/8/layout/pList1"/>
    <dgm:cxn modelId="{94384EB0-42F2-4643-99BD-8D37C2228FD5}" type="presParOf" srcId="{278CFEDB-C4B7-4423-822B-AD268261209F}" destId="{460EFF49-F6CF-401A-B4BA-D460AA2778AA}" srcOrd="1" destOrd="0" presId="urn:microsoft.com/office/officeart/2005/8/layout/pList1"/>
    <dgm:cxn modelId="{97DDC2A3-C1F4-4CFA-93D7-F40AC37FB9BE}" type="presParOf" srcId="{278CFEDB-C4B7-4423-822B-AD268261209F}" destId="{AF9D991C-9AEA-45BF-B516-49675296A6CA}" srcOrd="2" destOrd="0" presId="urn:microsoft.com/office/officeart/2005/8/layout/pList1"/>
    <dgm:cxn modelId="{91D2AABE-318B-4A9D-A1A6-6DB1B1564AA4}" type="presParOf" srcId="{AF9D991C-9AEA-45BF-B516-49675296A6CA}" destId="{92EB3E2C-6149-42D2-8156-DB1150869FCE}" srcOrd="0" destOrd="0" presId="urn:microsoft.com/office/officeart/2005/8/layout/pList1"/>
    <dgm:cxn modelId="{8B9B3282-2202-4997-891F-1F0BD3FFB34E}" type="presParOf" srcId="{AF9D991C-9AEA-45BF-B516-49675296A6CA}" destId="{1EEF3D9A-8893-4869-99D2-0E8C6800C5A7}" srcOrd="1" destOrd="0" presId="urn:microsoft.com/office/officeart/2005/8/layout/pList1"/>
    <dgm:cxn modelId="{13F6147B-1476-43C0-B151-A1F0BCC565E1}" type="presParOf" srcId="{278CFEDB-C4B7-4423-822B-AD268261209F}" destId="{74B92C3D-4A99-4F6A-B646-5ADB7A5B45FD}" srcOrd="3" destOrd="0" presId="urn:microsoft.com/office/officeart/2005/8/layout/pList1"/>
    <dgm:cxn modelId="{129AEA33-3B95-483B-A3ED-B5FB090C0983}" type="presParOf" srcId="{278CFEDB-C4B7-4423-822B-AD268261209F}" destId="{2D86D630-8E40-45E9-8D03-6B83E4AD5E6D}" srcOrd="4" destOrd="0" presId="urn:microsoft.com/office/officeart/2005/8/layout/pList1"/>
    <dgm:cxn modelId="{027AB3B6-5E8E-4548-B735-C692746B2D11}" type="presParOf" srcId="{2D86D630-8E40-45E9-8D03-6B83E4AD5E6D}" destId="{97403FD5-4A8D-4513-B2BE-4D6D0585D365}" srcOrd="0" destOrd="0" presId="urn:microsoft.com/office/officeart/2005/8/layout/pList1"/>
    <dgm:cxn modelId="{738563AB-A9D4-4BE6-AF61-7DAF06D2FB3F}" type="presParOf" srcId="{2D86D630-8E40-45E9-8D03-6B83E4AD5E6D}" destId="{1AFDAA30-1BAC-4052-A213-BF24D72E6B2E}" srcOrd="1" destOrd="0" presId="urn:microsoft.com/office/officeart/2005/8/layout/pList1"/>
    <dgm:cxn modelId="{55BD86E0-EB80-49FC-9283-45EFBE3C168E}" type="presParOf" srcId="{278CFEDB-C4B7-4423-822B-AD268261209F}" destId="{DEA786DC-E1B8-4B94-A4AE-97FCD37DAF3C}" srcOrd="5" destOrd="0" presId="urn:microsoft.com/office/officeart/2005/8/layout/pList1"/>
    <dgm:cxn modelId="{54E2FC55-A04E-4F49-B4AE-FCDF29A87C7D}" type="presParOf" srcId="{278CFEDB-C4B7-4423-822B-AD268261209F}" destId="{6B5D1789-30D5-4758-BB13-7F4F7EDB18A5}" srcOrd="6" destOrd="0" presId="urn:microsoft.com/office/officeart/2005/8/layout/pList1"/>
    <dgm:cxn modelId="{85950218-CD87-4CA5-BD4C-EB7E8E5763A6}" type="presParOf" srcId="{6B5D1789-30D5-4758-BB13-7F4F7EDB18A5}" destId="{B1CC0484-FF7A-49DF-A28D-412B629BE22B}" srcOrd="0" destOrd="0" presId="urn:microsoft.com/office/officeart/2005/8/layout/pList1"/>
    <dgm:cxn modelId="{94469D6B-2C2C-4859-B79F-892F72EF1609}" type="presParOf" srcId="{6B5D1789-30D5-4758-BB13-7F4F7EDB18A5}" destId="{5E563C4E-5734-429D-B5A6-0FDCF9313C4F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70CDC2-FC9F-48AE-960A-D568D8B562BD}">
      <dsp:nvSpPr>
        <dsp:cNvPr id="0" name=""/>
        <dsp:cNvSpPr/>
      </dsp:nvSpPr>
      <dsp:spPr>
        <a:xfrm>
          <a:off x="0" y="0"/>
          <a:ext cx="4525963" cy="4525963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2D1BDD4-1B16-47A8-B414-14F2DEDB3756}">
      <dsp:nvSpPr>
        <dsp:cNvPr id="0" name=""/>
        <dsp:cNvSpPr/>
      </dsp:nvSpPr>
      <dsp:spPr>
        <a:xfrm>
          <a:off x="2262981" y="0"/>
          <a:ext cx="5966618" cy="452596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Конституция РФ</a:t>
          </a:r>
          <a:endParaRPr lang="ru-RU" sz="2800" b="1" kern="1200" dirty="0">
            <a:solidFill>
              <a:schemeClr val="accent5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62981" y="0"/>
        <a:ext cx="5966618" cy="961767"/>
      </dsp:txXfrm>
    </dsp:sp>
    <dsp:sp modelId="{2DB62B52-D403-46FD-A9FB-C655C3321C80}">
      <dsp:nvSpPr>
        <dsp:cNvPr id="0" name=""/>
        <dsp:cNvSpPr/>
      </dsp:nvSpPr>
      <dsp:spPr>
        <a:xfrm>
          <a:off x="594032" y="961767"/>
          <a:ext cx="3337897" cy="3337897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shade val="51000"/>
                <a:satMod val="130000"/>
              </a:schemeClr>
            </a:gs>
            <a:gs pos="80000">
              <a:schemeClr val="accent5">
                <a:hueOff val="-3311292"/>
                <a:satOff val="13270"/>
                <a:lumOff val="2876"/>
                <a:alphaOff val="0"/>
                <a:shade val="93000"/>
                <a:satMod val="13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6F90578-C3EC-4708-9474-E331B7AE2374}">
      <dsp:nvSpPr>
        <dsp:cNvPr id="0" name=""/>
        <dsp:cNvSpPr/>
      </dsp:nvSpPr>
      <dsp:spPr>
        <a:xfrm>
          <a:off x="2262981" y="961767"/>
          <a:ext cx="5966618" cy="333789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Государственная программа «Патриотическое воспитание граждан РФ на 2016-2020 годы, утвержденная Правительством РФ от 30.12.2016г., ориентированная на все социальные слои и возрастные группы граждан России</a:t>
          </a:r>
          <a:endParaRPr lang="ru-RU" sz="1600" b="1" kern="1200" dirty="0">
            <a:solidFill>
              <a:srgbClr val="00B05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62981" y="961767"/>
        <a:ext cx="5966618" cy="961767"/>
      </dsp:txXfrm>
    </dsp:sp>
    <dsp:sp modelId="{E727AA4A-C945-4BA1-B562-350CC0654259}">
      <dsp:nvSpPr>
        <dsp:cNvPr id="0" name=""/>
        <dsp:cNvSpPr/>
      </dsp:nvSpPr>
      <dsp:spPr>
        <a:xfrm>
          <a:off x="1188065" y="1923534"/>
          <a:ext cx="2149832" cy="2149832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shade val="51000"/>
                <a:satMod val="130000"/>
              </a:schemeClr>
            </a:gs>
            <a:gs pos="80000">
              <a:schemeClr val="accent5">
                <a:hueOff val="-6622584"/>
                <a:satOff val="26541"/>
                <a:lumOff val="5752"/>
                <a:alphaOff val="0"/>
                <a:shade val="93000"/>
                <a:satMod val="13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88B4A80-E552-4C98-8907-367197715EE8}">
      <dsp:nvSpPr>
        <dsp:cNvPr id="0" name=""/>
        <dsp:cNvSpPr/>
      </dsp:nvSpPr>
      <dsp:spPr>
        <a:xfrm>
          <a:off x="2262981" y="1923534"/>
          <a:ext cx="5966618" cy="214983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ФЗ «Об образовании в Российской Федерации»</a:t>
          </a:r>
          <a:endParaRPr lang="ru-RU" sz="2000" kern="120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62981" y="1923534"/>
        <a:ext cx="5966618" cy="961767"/>
      </dsp:txXfrm>
    </dsp:sp>
    <dsp:sp modelId="{2B25AE07-58FE-40FD-8E5F-5DD1DA299FCB}">
      <dsp:nvSpPr>
        <dsp:cNvPr id="0" name=""/>
        <dsp:cNvSpPr/>
      </dsp:nvSpPr>
      <dsp:spPr>
        <a:xfrm>
          <a:off x="1782097" y="2885301"/>
          <a:ext cx="961767" cy="961767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E1CFD94-8A65-4E9F-BD4C-FCEC1CB89893}">
      <dsp:nvSpPr>
        <dsp:cNvPr id="0" name=""/>
        <dsp:cNvSpPr/>
      </dsp:nvSpPr>
      <dsp:spPr>
        <a:xfrm>
          <a:off x="2262981" y="2885301"/>
          <a:ext cx="5966618" cy="96176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Концепция патриотического воспитания граждан РФ, разработка которой обусловлена необходимостью выполнения Государственной программы «Патриотическое воспитание граждан РФ на 2016-2020 годы»</a:t>
          </a:r>
          <a:endParaRPr lang="ru-RU" sz="1600" b="1" kern="1200" dirty="0">
            <a:solidFill>
              <a:schemeClr val="accent6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62981" y="2885301"/>
        <a:ext cx="5966618" cy="9617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3C04D7-59CA-46C9-ABA9-CD808ACE033A}">
      <dsp:nvSpPr>
        <dsp:cNvPr id="0" name=""/>
        <dsp:cNvSpPr/>
      </dsp:nvSpPr>
      <dsp:spPr>
        <a:xfrm>
          <a:off x="2092272" y="617122"/>
          <a:ext cx="4232708" cy="4232708"/>
        </a:xfrm>
        <a:prstGeom prst="blockArc">
          <a:avLst>
            <a:gd name="adj1" fmla="val 12177427"/>
            <a:gd name="adj2" fmla="val 16949000"/>
            <a:gd name="adj3" fmla="val 4525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13FF4FC-2425-4590-AA43-F89FF6AA060B}">
      <dsp:nvSpPr>
        <dsp:cNvPr id="0" name=""/>
        <dsp:cNvSpPr/>
      </dsp:nvSpPr>
      <dsp:spPr>
        <a:xfrm>
          <a:off x="2068281" y="671566"/>
          <a:ext cx="4232708" cy="4232708"/>
        </a:xfrm>
        <a:prstGeom prst="blockArc">
          <a:avLst>
            <a:gd name="adj1" fmla="val 8550201"/>
            <a:gd name="adj2" fmla="val 12276311"/>
            <a:gd name="adj3" fmla="val 4525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34E9C70-73DA-4445-B493-8E502F3D70E4}">
      <dsp:nvSpPr>
        <dsp:cNvPr id="0" name=""/>
        <dsp:cNvSpPr/>
      </dsp:nvSpPr>
      <dsp:spPr>
        <a:xfrm>
          <a:off x="2136535" y="904778"/>
          <a:ext cx="4114235" cy="3789967"/>
        </a:xfrm>
        <a:prstGeom prst="blockArc">
          <a:avLst>
            <a:gd name="adj1" fmla="val 4228142"/>
            <a:gd name="adj2" fmla="val 8574939"/>
            <a:gd name="adj3" fmla="val 4525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E316BE8-1FCC-4440-B98C-013F68101A23}">
      <dsp:nvSpPr>
        <dsp:cNvPr id="0" name=""/>
        <dsp:cNvSpPr/>
      </dsp:nvSpPr>
      <dsp:spPr>
        <a:xfrm>
          <a:off x="3161776" y="602058"/>
          <a:ext cx="4232708" cy="4232708"/>
        </a:xfrm>
        <a:prstGeom prst="blockArc">
          <a:avLst>
            <a:gd name="adj1" fmla="val 1828638"/>
            <a:gd name="adj2" fmla="val 6057072"/>
            <a:gd name="adj3" fmla="val 4525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BCC193F-E566-455C-B09F-2CAC048FD5ED}">
      <dsp:nvSpPr>
        <dsp:cNvPr id="0" name=""/>
        <dsp:cNvSpPr/>
      </dsp:nvSpPr>
      <dsp:spPr>
        <a:xfrm>
          <a:off x="3160581" y="604090"/>
          <a:ext cx="4232708" cy="4232708"/>
        </a:xfrm>
        <a:prstGeom prst="blockArc">
          <a:avLst>
            <a:gd name="adj1" fmla="val 19799392"/>
            <a:gd name="adj2" fmla="val 1824721"/>
            <a:gd name="adj3" fmla="val 4525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47E080A-18A9-4D85-A81B-1FBE442A6B1E}">
      <dsp:nvSpPr>
        <dsp:cNvPr id="0" name=""/>
        <dsp:cNvSpPr/>
      </dsp:nvSpPr>
      <dsp:spPr>
        <a:xfrm>
          <a:off x="3144404" y="575561"/>
          <a:ext cx="4232708" cy="4232708"/>
        </a:xfrm>
        <a:prstGeom prst="blockArc">
          <a:avLst>
            <a:gd name="adj1" fmla="val 15179553"/>
            <a:gd name="adj2" fmla="val 19853900"/>
            <a:gd name="adj3" fmla="val 4525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D84F824-8B3F-4D68-9B29-515FC77169EF}">
      <dsp:nvSpPr>
        <dsp:cNvPr id="0" name=""/>
        <dsp:cNvSpPr/>
      </dsp:nvSpPr>
      <dsp:spPr>
        <a:xfrm>
          <a:off x="3638448" y="1614313"/>
          <a:ext cx="2289479" cy="190009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Формы</a:t>
          </a:r>
          <a:endParaRPr lang="ru-RU" sz="3200" b="1" kern="1200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973734" y="1892575"/>
        <a:ext cx="1618907" cy="1343569"/>
      </dsp:txXfrm>
    </dsp:sp>
    <dsp:sp modelId="{39AE198F-B5AD-4B92-BE9C-E3020FA2E73A}">
      <dsp:nvSpPr>
        <dsp:cNvPr id="0" name=""/>
        <dsp:cNvSpPr/>
      </dsp:nvSpPr>
      <dsp:spPr>
        <a:xfrm>
          <a:off x="3242803" y="-95006"/>
          <a:ext cx="2825869" cy="1617824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Создание развивающей среды по гражданско-патриотическому воспитанию</a:t>
          </a:r>
          <a:endParaRPr lang="ru-RU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56642" y="141919"/>
        <a:ext cx="1998191" cy="1143974"/>
      </dsp:txXfrm>
    </dsp:sp>
    <dsp:sp modelId="{6CEA4F28-2FCE-43D3-9929-4C5C8DA92961}">
      <dsp:nvSpPr>
        <dsp:cNvPr id="0" name=""/>
        <dsp:cNvSpPr/>
      </dsp:nvSpPr>
      <dsp:spPr>
        <a:xfrm>
          <a:off x="5940154" y="864098"/>
          <a:ext cx="2255896" cy="1643588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Взаимодействие с социумом</a:t>
          </a:r>
          <a:endParaRPr lang="ru-RU" sz="1600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270522" y="1104796"/>
        <a:ext cx="1595160" cy="1162192"/>
      </dsp:txXfrm>
    </dsp:sp>
    <dsp:sp modelId="{17F34D89-8098-4412-9E1F-B57745E950ED}">
      <dsp:nvSpPr>
        <dsp:cNvPr id="0" name=""/>
        <dsp:cNvSpPr/>
      </dsp:nvSpPr>
      <dsp:spPr>
        <a:xfrm>
          <a:off x="5868146" y="2952325"/>
          <a:ext cx="2385312" cy="1630420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Взаимодействие с родителями</a:t>
          </a:r>
          <a:endParaRPr lang="ru-RU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217467" y="3191094"/>
        <a:ext cx="1686670" cy="1152882"/>
      </dsp:txXfrm>
    </dsp:sp>
    <dsp:sp modelId="{6A2E1035-52B4-4E33-BD3A-EADEAA832FAD}">
      <dsp:nvSpPr>
        <dsp:cNvPr id="0" name=""/>
        <dsp:cNvSpPr/>
      </dsp:nvSpPr>
      <dsp:spPr>
        <a:xfrm>
          <a:off x="3923932" y="4032451"/>
          <a:ext cx="1922489" cy="1433530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Кружковая работа</a:t>
          </a:r>
          <a:endParaRPr lang="ru-RU" sz="2000" kern="1200" dirty="0">
            <a:solidFill>
              <a:schemeClr val="accent2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05474" y="4242387"/>
        <a:ext cx="1359405" cy="1013658"/>
      </dsp:txXfrm>
    </dsp:sp>
    <dsp:sp modelId="{9C36E693-174B-40E1-882B-B37AC519B491}">
      <dsp:nvSpPr>
        <dsp:cNvPr id="0" name=""/>
        <dsp:cNvSpPr/>
      </dsp:nvSpPr>
      <dsp:spPr>
        <a:xfrm>
          <a:off x="1403640" y="3240366"/>
          <a:ext cx="2279784" cy="1613329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Тематические занятия</a:t>
          </a:r>
          <a:endParaRPr lang="ru-RU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37507" y="3476633"/>
        <a:ext cx="1612050" cy="1140795"/>
      </dsp:txXfrm>
    </dsp:sp>
    <dsp:sp modelId="{E254CA49-0A07-4090-891D-7E1604FDEDE6}">
      <dsp:nvSpPr>
        <dsp:cNvPr id="0" name=""/>
        <dsp:cNvSpPr/>
      </dsp:nvSpPr>
      <dsp:spPr>
        <a:xfrm>
          <a:off x="1078169" y="1102058"/>
          <a:ext cx="2451629" cy="1649254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Проектная</a:t>
          </a:r>
          <a:r>
            <a:rPr lang="ru-RU" sz="20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деятельность</a:t>
          </a:r>
          <a:endParaRPr lang="ru-RU" sz="2000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37202" y="1343586"/>
        <a:ext cx="1733563" cy="11661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102350-5E1A-44C6-A8D5-80ABB512DDBD}">
      <dsp:nvSpPr>
        <dsp:cNvPr id="0" name=""/>
        <dsp:cNvSpPr/>
      </dsp:nvSpPr>
      <dsp:spPr>
        <a:xfrm>
          <a:off x="720080" y="72013"/>
          <a:ext cx="1684350" cy="2230984"/>
        </a:xfrm>
        <a:prstGeom prst="round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B7642CC-71DE-46D0-8D13-7DB79147532C}">
      <dsp:nvSpPr>
        <dsp:cNvPr id="0" name=""/>
        <dsp:cNvSpPr/>
      </dsp:nvSpPr>
      <dsp:spPr>
        <a:xfrm>
          <a:off x="174118" y="2361263"/>
          <a:ext cx="1682936" cy="6243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206248" rIns="206248" bIns="0" numCol="1" spcCol="1270" anchor="t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 dirty="0"/>
        </a:p>
      </dsp:txBody>
      <dsp:txXfrm>
        <a:off x="174118" y="2361263"/>
        <a:ext cx="1682936" cy="624369"/>
      </dsp:txXfrm>
    </dsp:sp>
    <dsp:sp modelId="{92EB3E2C-6149-42D2-8156-DB1150869FCE}">
      <dsp:nvSpPr>
        <dsp:cNvPr id="0" name=""/>
        <dsp:cNvSpPr/>
      </dsp:nvSpPr>
      <dsp:spPr>
        <a:xfrm>
          <a:off x="5744786" y="205034"/>
          <a:ext cx="2453856" cy="2325916"/>
        </a:xfrm>
        <a:prstGeom prst="round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EEF3D9A-8893-4869-99D2-0E8C6800C5A7}">
      <dsp:nvSpPr>
        <dsp:cNvPr id="0" name=""/>
        <dsp:cNvSpPr/>
      </dsp:nvSpPr>
      <dsp:spPr>
        <a:xfrm>
          <a:off x="4824531" y="0"/>
          <a:ext cx="3323379" cy="1494559"/>
        </a:xfrm>
        <a:prstGeom prst="rect">
          <a:avLst/>
        </a:prstGeom>
        <a:noFill/>
        <a:ln>
          <a:noFill/>
        </a:ln>
        <a:effectLst/>
        <a:scene3d>
          <a:camera prst="perspectiveLeft"/>
          <a:lightRig rig="brightRoom" dir="t"/>
        </a:scene3d>
        <a:sp3d>
          <a:bevelT w="139700" prst="cross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56032" rIns="256032" bIns="0" numCol="1" spcCol="1270" anchor="t" anchorCtr="0">
          <a:prstTxWarp prst="textArchUp">
            <a:avLst/>
          </a:prstTxWarp>
          <a:noAutofit/>
          <a:sp3d contourW="6350" prstMaterial="plastic">
            <a:bevelT w="20320" h="20320" prst="angle"/>
            <a:contourClr>
              <a:schemeClr val="accent1">
                <a:tint val="100000"/>
                <a:shade val="100000"/>
                <a:hueMod val="100000"/>
                <a:satMod val="100000"/>
              </a:schemeClr>
            </a:contourClr>
          </a:sp3d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b="1" kern="1200" cap="all" spc="0" dirty="0">
            <a:ln/>
            <a:solidFill>
              <a:srgbClr val="002060"/>
            </a:solidFill>
            <a:effectLst>
              <a:outerShdw blurRad="19685" dist="12700" dir="5400000" algn="tl" rotWithShape="0">
                <a:schemeClr val="accent1">
                  <a:satMod val="130000"/>
                  <a:alpha val="60000"/>
                </a:schemeClr>
              </a:outerShdw>
              <a:reflection blurRad="10000" stA="55000" endPos="48000" dist="500" dir="5400000" sy="-100000" algn="bl" rotWithShape="0"/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24531" y="0"/>
        <a:ext cx="3323379" cy="1494559"/>
      </dsp:txXfrm>
    </dsp:sp>
    <dsp:sp modelId="{97403FD5-4A8D-4513-B2BE-4D6D0585D365}">
      <dsp:nvSpPr>
        <dsp:cNvPr id="0" name=""/>
        <dsp:cNvSpPr/>
      </dsp:nvSpPr>
      <dsp:spPr>
        <a:xfrm>
          <a:off x="4680526" y="3240365"/>
          <a:ext cx="3325803" cy="1878193"/>
        </a:xfrm>
        <a:prstGeom prst="round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6000" b="-46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AFDAA30-1BAC-4052-A213-BF24D72E6B2E}">
      <dsp:nvSpPr>
        <dsp:cNvPr id="0" name=""/>
        <dsp:cNvSpPr/>
      </dsp:nvSpPr>
      <dsp:spPr>
        <a:xfrm>
          <a:off x="6223249" y="1850623"/>
          <a:ext cx="1682936" cy="6243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206248" rIns="206248" bIns="0" numCol="1" spcCol="1270" anchor="t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/>
        </a:p>
      </dsp:txBody>
      <dsp:txXfrm>
        <a:off x="6223249" y="1850623"/>
        <a:ext cx="1682936" cy="624369"/>
      </dsp:txXfrm>
    </dsp:sp>
    <dsp:sp modelId="{B1CC0484-FF7A-49DF-A28D-412B629BE22B}">
      <dsp:nvSpPr>
        <dsp:cNvPr id="0" name=""/>
        <dsp:cNvSpPr/>
      </dsp:nvSpPr>
      <dsp:spPr>
        <a:xfrm>
          <a:off x="360036" y="3001173"/>
          <a:ext cx="3032921" cy="2356018"/>
        </a:xfrm>
        <a:prstGeom prst="round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4000" b="-44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E563C4E-5734-429D-B5A6-0FDCF9313C4F}">
      <dsp:nvSpPr>
        <dsp:cNvPr id="0" name=""/>
        <dsp:cNvSpPr/>
      </dsp:nvSpPr>
      <dsp:spPr>
        <a:xfrm>
          <a:off x="3528552" y="3911373"/>
          <a:ext cx="1682936" cy="6243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206248" rIns="206248" bIns="0" numCol="1" spcCol="1270" anchor="t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 dirty="0"/>
        </a:p>
      </dsp:txBody>
      <dsp:txXfrm>
        <a:off x="3528552" y="3911373"/>
        <a:ext cx="1682936" cy="6243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484785"/>
            <a:ext cx="8136904" cy="2115666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Презентация опыта работы по воспитанию чувства патриотизма у детей дошкольного возраста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7744" y="5157192"/>
            <a:ext cx="6400800" cy="1467544"/>
          </a:xfrm>
        </p:spPr>
        <p:txBody>
          <a:bodyPr>
            <a:normAutofit/>
          </a:bodyPr>
          <a:lstStyle/>
          <a:p>
            <a:pPr algn="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</a:t>
            </a:r>
          </a:p>
          <a:p>
            <a:pPr algn="r"/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оспитатель 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квалификационной категории</a:t>
            </a:r>
          </a:p>
          <a:p>
            <a:pPr algn="r"/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Химич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Т.В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9" y="1022002"/>
            <a:ext cx="3394472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284984"/>
            <a:ext cx="5004048" cy="3570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4824"/>
            <a:ext cx="5700384" cy="327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12060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29600" cy="114300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 «Историческое прошлое России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564904"/>
            <a:ext cx="3024336" cy="3979389"/>
          </a:xfrm>
        </p:spPr>
      </p:pic>
      <p:sp>
        <p:nvSpPr>
          <p:cNvPr id="5" name="Прямоугольник 4"/>
          <p:cNvSpPr/>
          <p:nvPr/>
        </p:nvSpPr>
        <p:spPr>
          <a:xfrm>
            <a:off x="107504" y="3802785"/>
            <a:ext cx="3342069" cy="400110"/>
          </a:xfrm>
          <a:prstGeom prst="rect">
            <a:avLst/>
          </a:prstGeom>
        </p:spPr>
        <p:txBody>
          <a:bodyPr wrap="none">
            <a:spAutoFit/>
            <a:scene3d>
              <a:camera prst="perspectiveContrastingRightFacing"/>
              <a:lightRig rig="threePt" dir="t"/>
            </a:scene3d>
          </a:bodyPr>
          <a:lstStyle/>
          <a:p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 героями Руси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84168" y="3636701"/>
            <a:ext cx="2736304" cy="1631216"/>
          </a:xfrm>
          <a:prstGeom prst="rect">
            <a:avLst/>
          </a:prstGeom>
        </p:spPr>
        <p:txBody>
          <a:bodyPr wrap="square">
            <a:spAutoFit/>
            <a:scene3d>
              <a:camera prst="perspectiveHeroicExtremeLeftFacing"/>
              <a:lightRig rig="threePt" dir="t"/>
            </a:scene3d>
          </a:bodyPr>
          <a:lstStyle/>
          <a:p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Способствование воспитанию любви и уважения к предкам, защищавшим Русь от врагов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579354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5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5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100"/>
                            </p:stCondLst>
                            <p:childTnLst>
                              <p:par>
                                <p:cTn id="2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296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Трудовое воспитание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1916833"/>
            <a:ext cx="4176463" cy="31323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284984"/>
            <a:ext cx="4499992" cy="33749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572000" y="2348879"/>
            <a:ext cx="4176464" cy="646331"/>
          </a:xfrm>
          <a:prstGeom prst="rect">
            <a:avLst/>
          </a:prstGeom>
        </p:spPr>
        <p:txBody>
          <a:bodyPr wrap="square">
            <a:prstTxWarp prst="textWave1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Труд дошкольника необходим 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5157192"/>
            <a:ext cx="4104456" cy="523220"/>
          </a:xfrm>
          <a:prstGeom prst="rect">
            <a:avLst/>
          </a:prstGeom>
        </p:spPr>
        <p:txBody>
          <a:bodyPr wrap="none">
            <a:prstTxWarp prst="textDeflateTop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ля формирования его личности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2336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35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85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276872"/>
            <a:ext cx="8229600" cy="114300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«Общество рыцарей и принцесс»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25144"/>
            <a:ext cx="8229600" cy="1401019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9282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68760"/>
            <a:ext cx="4248472" cy="3186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564904"/>
            <a:ext cx="4139952" cy="31049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365103"/>
            <a:ext cx="4176464" cy="23873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9097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340768"/>
            <a:ext cx="4608512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010" y="3501008"/>
            <a:ext cx="4475989" cy="3356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93758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457200" y="1340768"/>
            <a:ext cx="8229600" cy="5328591"/>
            <a:chOff x="457200" y="1340768"/>
            <a:chExt cx="8229600" cy="5328591"/>
          </a:xfrm>
        </p:grpSpPr>
        <p:sp>
          <p:nvSpPr>
            <p:cNvPr id="5" name="Полилиния 4"/>
            <p:cNvSpPr/>
            <p:nvPr/>
          </p:nvSpPr>
          <p:spPr>
            <a:xfrm>
              <a:off x="457200" y="1340768"/>
              <a:ext cx="8229600" cy="1598577"/>
            </a:xfrm>
            <a:custGeom>
              <a:avLst/>
              <a:gdLst>
                <a:gd name="connsiteX0" fmla="*/ 0 w 8229600"/>
                <a:gd name="connsiteY0" fmla="*/ 0 h 1598577"/>
                <a:gd name="connsiteX1" fmla="*/ 8229600 w 8229600"/>
                <a:gd name="connsiteY1" fmla="*/ 0 h 1598577"/>
                <a:gd name="connsiteX2" fmla="*/ 8229600 w 8229600"/>
                <a:gd name="connsiteY2" fmla="*/ 1598577 h 1598577"/>
                <a:gd name="connsiteX3" fmla="*/ 0 w 8229600"/>
                <a:gd name="connsiteY3" fmla="*/ 1598577 h 1598577"/>
                <a:gd name="connsiteX4" fmla="*/ 0 w 8229600"/>
                <a:gd name="connsiteY4" fmla="*/ 0 h 1598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29600" h="1598577">
                  <a:moveTo>
                    <a:pt x="0" y="0"/>
                  </a:moveTo>
                  <a:lnTo>
                    <a:pt x="8229600" y="0"/>
                  </a:lnTo>
                  <a:lnTo>
                    <a:pt x="8229600" y="1598577"/>
                  </a:lnTo>
                  <a:lnTo>
                    <a:pt x="0" y="159857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shade val="9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shade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6500" b="1" kern="1200" cap="none" spc="50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Задачи</a:t>
              </a:r>
              <a:endParaRPr lang="ru-RU" sz="6500" b="1" kern="1200" cap="none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6" name="Полилиния 5"/>
            <p:cNvSpPr/>
            <p:nvPr/>
          </p:nvSpPr>
          <p:spPr>
            <a:xfrm>
              <a:off x="457200" y="2939345"/>
              <a:ext cx="4114799" cy="3357012"/>
            </a:xfrm>
            <a:custGeom>
              <a:avLst/>
              <a:gdLst>
                <a:gd name="connsiteX0" fmla="*/ 0 w 4114799"/>
                <a:gd name="connsiteY0" fmla="*/ 0 h 3357012"/>
                <a:gd name="connsiteX1" fmla="*/ 4114799 w 4114799"/>
                <a:gd name="connsiteY1" fmla="*/ 0 h 3357012"/>
                <a:gd name="connsiteX2" fmla="*/ 4114799 w 4114799"/>
                <a:gd name="connsiteY2" fmla="*/ 3357012 h 3357012"/>
                <a:gd name="connsiteX3" fmla="*/ 0 w 4114799"/>
                <a:gd name="connsiteY3" fmla="*/ 3357012 h 3357012"/>
                <a:gd name="connsiteX4" fmla="*/ 0 w 4114799"/>
                <a:gd name="connsiteY4" fmla="*/ 0 h 3357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14799" h="3357012">
                  <a:moveTo>
                    <a:pt x="0" y="0"/>
                  </a:moveTo>
                  <a:lnTo>
                    <a:pt x="4114799" y="0"/>
                  </a:lnTo>
                  <a:lnTo>
                    <a:pt x="4114799" y="3357012"/>
                  </a:lnTo>
                  <a:lnTo>
                    <a:pt x="0" y="3357012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144780" tIns="144780" rIns="144780" bIns="144780" numCol="1" spcCol="1270" anchor="ctr" anchorCtr="0">
              <a:noAutofit/>
            </a:bodyPr>
            <a:lstStyle/>
            <a:p>
              <a:pPr lvl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800" i="1" kern="120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Воспитание бережного отношения к сверстникам, к родным, близким и другим людям</a:t>
              </a:r>
              <a:endParaRPr lang="ru-RU" sz="3800" i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Полилиния 6"/>
            <p:cNvSpPr/>
            <p:nvPr/>
          </p:nvSpPr>
          <p:spPr>
            <a:xfrm>
              <a:off x="4572000" y="2924944"/>
              <a:ext cx="4114799" cy="3357012"/>
            </a:xfrm>
            <a:custGeom>
              <a:avLst/>
              <a:gdLst>
                <a:gd name="connsiteX0" fmla="*/ 0 w 4114799"/>
                <a:gd name="connsiteY0" fmla="*/ 0 h 3357012"/>
                <a:gd name="connsiteX1" fmla="*/ 4114799 w 4114799"/>
                <a:gd name="connsiteY1" fmla="*/ 0 h 3357012"/>
                <a:gd name="connsiteX2" fmla="*/ 4114799 w 4114799"/>
                <a:gd name="connsiteY2" fmla="*/ 3357012 h 3357012"/>
                <a:gd name="connsiteX3" fmla="*/ 0 w 4114799"/>
                <a:gd name="connsiteY3" fmla="*/ 3357012 h 3357012"/>
                <a:gd name="connsiteX4" fmla="*/ 0 w 4114799"/>
                <a:gd name="connsiteY4" fmla="*/ 0 h 3357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14799" h="3357012">
                  <a:moveTo>
                    <a:pt x="0" y="0"/>
                  </a:moveTo>
                  <a:lnTo>
                    <a:pt x="4114799" y="0"/>
                  </a:lnTo>
                  <a:lnTo>
                    <a:pt x="4114799" y="3357012"/>
                  </a:lnTo>
                  <a:lnTo>
                    <a:pt x="0" y="3357012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4">
                <a:hueOff val="-4464770"/>
                <a:satOff val="26899"/>
                <a:lumOff val="2156"/>
                <a:alphaOff val="0"/>
              </a:schemeClr>
            </a:fillRef>
            <a:effectRef idx="1">
              <a:schemeClr val="accent4">
                <a:hueOff val="-4464770"/>
                <a:satOff val="26899"/>
                <a:lumOff val="2156"/>
                <a:alphaOff val="0"/>
              </a:schemeClr>
            </a:effectRef>
            <a:fontRef idx="minor">
              <a:schemeClr val="dk1"/>
            </a:fontRef>
          </p:style>
          <p:txBody>
            <a:bodyPr spcFirstLastPara="0" vert="horz" wrap="square" lIns="144780" tIns="144780" rIns="144780" bIns="144780" numCol="1" spcCol="1270" anchor="ctr" anchorCtr="0">
              <a:noAutofit/>
            </a:bodyPr>
            <a:lstStyle/>
            <a:p>
              <a:pPr lvl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800" i="1" kern="120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Учить соотносить ценностные ориентиры разных эпох</a:t>
              </a:r>
              <a:endParaRPr lang="ru-RU" sz="3800" i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457200" y="6296358"/>
              <a:ext cx="8229600" cy="373001"/>
            </a:xfrm>
            <a:prstGeom prst="rect">
              <a:avLst/>
            </a:prstGeom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shade val="9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shade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</p:spTree>
    <p:extLst>
      <p:ext uri="{BB962C8B-B14F-4D97-AF65-F5344CB8AC3E}">
        <p14:creationId xmlns:p14="http://schemas.microsoft.com/office/powerpoint/2010/main" val="3029028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204864"/>
            <a:ext cx="8229600" cy="1570186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Родительское собрание «Семейный альбом или путешествие в прошлое семьи»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085184"/>
            <a:ext cx="8229600" cy="1040979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2004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340768"/>
            <a:ext cx="8064896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2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«Уважение к минувшему-вот черта, отличающая образованность от дикости»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А. С. Пушкин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780928"/>
            <a:ext cx="4646645" cy="3484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983362"/>
            <a:ext cx="4139952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751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1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6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229600" cy="1858218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relaxedInse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2400" i="1" spc="50" dirty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«Уважение к минувшему-вот черта, отличающая образованность от дикости»</a:t>
            </a:r>
            <a:r>
              <a:rPr lang="ru-RU" sz="2400" spc="50" dirty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spc="50" dirty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spc="50" dirty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А. С. Пушкин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212976"/>
            <a:ext cx="4745500" cy="3559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212976"/>
            <a:ext cx="4283968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14649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1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6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980728"/>
            <a:ext cx="8229600" cy="1143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Задачи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896544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у ребенка любви и привязанности к своей семье, детскому саду, родному краю;</a:t>
            </a:r>
          </a:p>
          <a:p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бережного отношения к природе и всему живому;</a:t>
            </a:r>
          </a:p>
          <a:p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уважения к труду;</a:t>
            </a:r>
          </a:p>
          <a:p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интереса к национальным традициям;</a:t>
            </a:r>
          </a:p>
          <a:p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 символикой Российского государства;</a:t>
            </a:r>
          </a:p>
          <a:p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гордости за россиян, достигших успехов в разных областях деятельности: науке, культуре, спорте, образовании;</a:t>
            </a:r>
          </a:p>
          <a:p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Способствование развитию интернациональных чувств по отношению к другим народам, их культуре.</a:t>
            </a:r>
            <a:endParaRPr lang="ru-RU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394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96752"/>
            <a:ext cx="8229600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Тематические праздники, посвященные 9 Мая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348880"/>
            <a:ext cx="4378433" cy="3283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212976"/>
            <a:ext cx="4320480" cy="33749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15280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3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3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36912"/>
            <a:ext cx="8229600" cy="11430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085184"/>
            <a:ext cx="8229600" cy="1040979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2550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Документы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9600096"/>
              </p:ext>
            </p:extLst>
          </p:nvPr>
        </p:nvGraphicFramePr>
        <p:xfrm>
          <a:off x="467544" y="191683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81936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8181824"/>
              </p:ext>
            </p:extLst>
          </p:nvPr>
        </p:nvGraphicFramePr>
        <p:xfrm>
          <a:off x="0" y="1268760"/>
          <a:ext cx="8676456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93650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204864"/>
            <a:ext cx="8445624" cy="2290266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Проекты, посвященные Дню Матери и Международному Дню Семьи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437112"/>
            <a:ext cx="8229600" cy="1689051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7524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2132856"/>
            <a:ext cx="3312368" cy="151216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 ребенка начинается с семьи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579462"/>
              </p:ext>
            </p:extLst>
          </p:nvPr>
        </p:nvGraphicFramePr>
        <p:xfrm>
          <a:off x="179512" y="1340768"/>
          <a:ext cx="8784976" cy="5357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76955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8" y="0"/>
            <a:ext cx="2611776" cy="34823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717032"/>
            <a:ext cx="4187957" cy="3140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884" y="6551"/>
            <a:ext cx="3219116" cy="24143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693543"/>
            <a:ext cx="3840427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055" y="548680"/>
            <a:ext cx="3035829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74529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420888"/>
            <a:ext cx="8373616" cy="18002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Проекты к празднику Пасхи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373216"/>
            <a:ext cx="8229600" cy="752947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7828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990252"/>
            <a:ext cx="8136904" cy="1008112"/>
          </a:xfrm>
        </p:spPr>
        <p:txBody>
          <a:bodyPr>
            <a:prstTxWarp prst="textDoubleWave1">
              <a:avLst/>
            </a:prstTxWarp>
            <a:normAutofit/>
          </a:bodyPr>
          <a:lstStyle/>
          <a:p>
            <a:r>
              <a:rPr lang="ru-RU" sz="24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Через народные праздники-к высоким нравственным идеалам</a:t>
            </a:r>
            <a:endParaRPr lang="ru-RU" sz="24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194" y="35024"/>
            <a:ext cx="4032680" cy="30245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846902"/>
            <a:ext cx="4067046" cy="28971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5115"/>
            <a:ext cx="3995936" cy="2996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874740"/>
            <a:ext cx="4091947" cy="28692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4610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95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95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95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950"/>
                            </p:stCondLst>
                            <p:childTnLst>
                              <p:par>
                                <p:cTn id="2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презентация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</Template>
  <TotalTime>198</TotalTime>
  <Words>298</Words>
  <Application>Microsoft Office PowerPoint</Application>
  <PresentationFormat>Экран (4:3)</PresentationFormat>
  <Paragraphs>43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презентация</vt:lpstr>
      <vt:lpstr>Презентация опыта работы по воспитанию чувства патриотизма у детей дошкольного возраста</vt:lpstr>
      <vt:lpstr>Задачи</vt:lpstr>
      <vt:lpstr>Документы</vt:lpstr>
      <vt:lpstr>Презентация PowerPoint</vt:lpstr>
      <vt:lpstr>Проекты, посвященные Дню Матери и Международному Дню Семьи</vt:lpstr>
      <vt:lpstr>Мир ребенка начинается с семьи</vt:lpstr>
      <vt:lpstr>Презентация PowerPoint</vt:lpstr>
      <vt:lpstr>Проекты к празднику Пасхи</vt:lpstr>
      <vt:lpstr>Через народные праздники-к высоким нравственным идеалам</vt:lpstr>
      <vt:lpstr>Презентация PowerPoint</vt:lpstr>
      <vt:lpstr>Проект «Историческое прошлое России</vt:lpstr>
      <vt:lpstr>Трудовое воспитание</vt:lpstr>
      <vt:lpstr>Проект «Общество рыцарей и принцесс»</vt:lpstr>
      <vt:lpstr>Презентация PowerPoint</vt:lpstr>
      <vt:lpstr>Презентация PowerPoint</vt:lpstr>
      <vt:lpstr>Презентация PowerPoint</vt:lpstr>
      <vt:lpstr>Родительское собрание «Семейный альбом или путешествие в прошлое семьи»</vt:lpstr>
      <vt:lpstr>«Уважение к минувшему-вот черта, отличающая образованность от дикости» А. С. Пушкин</vt:lpstr>
      <vt:lpstr>«Уважение к минувшему-вот черта, отличающая образованность от дикости» А. С. Пушкин</vt:lpstr>
      <vt:lpstr>Тематические праздники, посвященные 9 Мая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опыта работы по воспитанию чувства патриотизма у детей дошкольного возраста</dc:title>
  <dc:creator>новый</dc:creator>
  <cp:lastModifiedBy>Наталья</cp:lastModifiedBy>
  <cp:revision>23</cp:revision>
  <dcterms:created xsi:type="dcterms:W3CDTF">2017-10-08T09:55:18Z</dcterms:created>
  <dcterms:modified xsi:type="dcterms:W3CDTF">2018-03-22T11:53:10Z</dcterms:modified>
</cp:coreProperties>
</file>